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  <p:sldMasterId id="2147483715" r:id="rId2"/>
  </p:sldMasterIdLst>
  <p:notesMasterIdLst>
    <p:notesMasterId r:id="rId66"/>
  </p:notesMasterIdLst>
  <p:handoutMasterIdLst>
    <p:handoutMasterId r:id="rId67"/>
  </p:handoutMasterIdLst>
  <p:sldIdLst>
    <p:sldId id="372" r:id="rId3"/>
    <p:sldId id="382" r:id="rId4"/>
    <p:sldId id="267" r:id="rId5"/>
    <p:sldId id="383" r:id="rId6"/>
    <p:sldId id="348" r:id="rId7"/>
    <p:sldId id="302" r:id="rId8"/>
    <p:sldId id="321" r:id="rId9"/>
    <p:sldId id="275" r:id="rId10"/>
    <p:sldId id="381" r:id="rId11"/>
    <p:sldId id="277" r:id="rId12"/>
    <p:sldId id="393" r:id="rId13"/>
    <p:sldId id="394" r:id="rId14"/>
    <p:sldId id="270" r:id="rId15"/>
    <p:sldId id="338" r:id="rId16"/>
    <p:sldId id="340" r:id="rId17"/>
    <p:sldId id="341" r:id="rId18"/>
    <p:sldId id="343" r:id="rId19"/>
    <p:sldId id="395" r:id="rId20"/>
    <p:sldId id="396" r:id="rId21"/>
    <p:sldId id="387" r:id="rId22"/>
    <p:sldId id="397" r:id="rId23"/>
    <p:sldId id="398" r:id="rId24"/>
    <p:sldId id="345" r:id="rId25"/>
    <p:sldId id="272" r:id="rId26"/>
    <p:sldId id="333" r:id="rId27"/>
    <p:sldId id="336" r:id="rId28"/>
    <p:sldId id="339" r:id="rId29"/>
    <p:sldId id="273" r:id="rId30"/>
    <p:sldId id="386" r:id="rId31"/>
    <p:sldId id="314" r:id="rId32"/>
    <p:sldId id="308" r:id="rId33"/>
    <p:sldId id="307" r:id="rId34"/>
    <p:sldId id="315" r:id="rId35"/>
    <p:sldId id="355" r:id="rId36"/>
    <p:sldId id="373" r:id="rId37"/>
    <p:sldId id="290" r:id="rId38"/>
    <p:sldId id="389" r:id="rId39"/>
    <p:sldId id="364" r:id="rId40"/>
    <p:sldId id="330" r:id="rId41"/>
    <p:sldId id="369" r:id="rId42"/>
    <p:sldId id="370" r:id="rId43"/>
    <p:sldId id="316" r:id="rId44"/>
    <p:sldId id="384" r:id="rId45"/>
    <p:sldId id="289" r:id="rId46"/>
    <p:sldId id="352" r:id="rId47"/>
    <p:sldId id="354" r:id="rId48"/>
    <p:sldId id="291" r:id="rId49"/>
    <p:sldId id="365" r:id="rId50"/>
    <p:sldId id="295" r:id="rId51"/>
    <p:sldId id="293" r:id="rId52"/>
    <p:sldId id="317" r:id="rId53"/>
    <p:sldId id="399" r:id="rId54"/>
    <p:sldId id="371" r:id="rId55"/>
    <p:sldId id="310" r:id="rId56"/>
    <p:sldId id="375" r:id="rId57"/>
    <p:sldId id="376" r:id="rId58"/>
    <p:sldId id="297" r:id="rId59"/>
    <p:sldId id="377" r:id="rId60"/>
    <p:sldId id="318" r:id="rId61"/>
    <p:sldId id="319" r:id="rId62"/>
    <p:sldId id="322" r:id="rId63"/>
    <p:sldId id="271" r:id="rId64"/>
    <p:sldId id="268" r:id="rId6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Kirsch" initials="A K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0339" autoAdjust="0"/>
  </p:normalViewPr>
  <p:slideViewPr>
    <p:cSldViewPr snapToGrid="0">
      <p:cViewPr varScale="1">
        <p:scale>
          <a:sx n="70" d="100"/>
          <a:sy n="70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6"/>
    </p:cViewPr>
  </p:sorterViewPr>
  <p:notesViewPr>
    <p:cSldViewPr snapToGrid="0"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B0C51-C955-44E6-91C5-BBF4A741A728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72CF0-13EB-4E96-86E4-99B8BB1CAD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B5E79-FFEE-43C6-9A86-15594B9B4055}" type="datetimeFigureOut">
              <a:rPr lang="de-DE" smtClean="0"/>
              <a:pPr/>
              <a:t>28.05.2010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3C660-9E9E-42EF-9669-71B7DD4A841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3C660-9E9E-42EF-9669-71B7DD4A8417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Needed</a:t>
            </a:r>
            <a:r>
              <a:rPr lang="en-US" baseline="0" dirty="0" smtClean="0"/>
              <a:t> or unused?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3C660-9E9E-42EF-9669-71B7DD4A8417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Speed and acceleration speed!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3C660-9E9E-42EF-9669-71B7DD4A8417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 flipH="1">
            <a:off x="390525" y="6137275"/>
            <a:ext cx="8331200" cy="0"/>
          </a:xfrm>
          <a:prstGeom prst="line">
            <a:avLst/>
          </a:prstGeom>
          <a:noFill/>
          <a:ln w="571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None/>
            </a:pPr>
            <a:endParaRPr lang="de-DE" b="0">
              <a:effectLst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1528763" y="5511800"/>
            <a:ext cx="6086475" cy="5492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3000" b="0" dirty="0" smtClean="0">
                <a:solidFill>
                  <a:srgbClr val="4D4D4D"/>
                </a:solidFill>
                <a:effectLst/>
                <a:latin typeface="Tahoma"/>
              </a:rPr>
              <a:t>computer graphics &amp; visualization</a:t>
            </a:r>
            <a:endParaRPr lang="en-US" b="0" dirty="0">
              <a:solidFill>
                <a:srgbClr val="4D4D4D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470025"/>
          </a:xfrm>
        </p:spPr>
        <p:txBody>
          <a:bodyPr anchor="ctr"/>
          <a:lstStyle>
            <a:lvl1pPr algn="ctr">
              <a:defRPr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19276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44874" name="Freeform 10"/>
          <p:cNvSpPr>
            <a:spLocks noEditPoints="1"/>
          </p:cNvSpPr>
          <p:nvPr/>
        </p:nvSpPr>
        <p:spPr bwMode="auto">
          <a:xfrm>
            <a:off x="1647825" y="3571875"/>
            <a:ext cx="3611563" cy="1939925"/>
          </a:xfrm>
          <a:custGeom>
            <a:avLst/>
            <a:gdLst/>
            <a:ahLst/>
            <a:cxnLst>
              <a:cxn ang="0">
                <a:pos x="785" y="4690"/>
              </a:cxn>
              <a:cxn ang="0">
                <a:pos x="900" y="4971"/>
              </a:cxn>
              <a:cxn ang="0">
                <a:pos x="1098" y="5165"/>
              </a:cxn>
              <a:cxn ang="0">
                <a:pos x="1390" y="5279"/>
              </a:cxn>
              <a:cxn ang="0">
                <a:pos x="1607" y="6030"/>
              </a:cxn>
              <a:cxn ang="0">
                <a:pos x="994" y="5936"/>
              </a:cxn>
              <a:cxn ang="0">
                <a:pos x="528" y="5714"/>
              </a:cxn>
              <a:cxn ang="0">
                <a:pos x="209" y="5365"/>
              </a:cxn>
              <a:cxn ang="0">
                <a:pos x="35" y="4887"/>
              </a:cxn>
              <a:cxn ang="0">
                <a:pos x="6292" y="4192"/>
              </a:cxn>
              <a:cxn ang="0">
                <a:pos x="6201" y="4860"/>
              </a:cxn>
              <a:cxn ang="0">
                <a:pos x="5949" y="5402"/>
              </a:cxn>
              <a:cxn ang="0">
                <a:pos x="5548" y="5811"/>
              </a:cxn>
              <a:cxn ang="0">
                <a:pos x="5033" y="6047"/>
              </a:cxn>
              <a:cxn ang="0">
                <a:pos x="4413" y="6108"/>
              </a:cxn>
              <a:cxn ang="0">
                <a:pos x="3825" y="5993"/>
              </a:cxn>
              <a:cxn ang="0">
                <a:pos x="3346" y="5702"/>
              </a:cxn>
              <a:cxn ang="0">
                <a:pos x="2987" y="5249"/>
              </a:cxn>
              <a:cxn ang="0">
                <a:pos x="2786" y="4668"/>
              </a:cxn>
              <a:cxn ang="0">
                <a:pos x="3485" y="4269"/>
              </a:cxn>
              <a:cxn ang="0">
                <a:pos x="3534" y="4641"/>
              </a:cxn>
              <a:cxn ang="0">
                <a:pos x="3679" y="4953"/>
              </a:cxn>
              <a:cxn ang="0">
                <a:pos x="3913" y="5196"/>
              </a:cxn>
              <a:cxn ang="0">
                <a:pos x="4204" y="5342"/>
              </a:cxn>
              <a:cxn ang="0">
                <a:pos x="4548" y="5386"/>
              </a:cxn>
              <a:cxn ang="0">
                <a:pos x="4887" y="5327"/>
              </a:cxn>
              <a:cxn ang="0">
                <a:pos x="5169" y="5165"/>
              </a:cxn>
              <a:cxn ang="0">
                <a:pos x="5389" y="4909"/>
              </a:cxn>
              <a:cxn ang="0">
                <a:pos x="5517" y="4588"/>
              </a:cxn>
              <a:cxn ang="0">
                <a:pos x="5830" y="4107"/>
              </a:cxn>
              <a:cxn ang="0">
                <a:pos x="5567" y="1521"/>
              </a:cxn>
              <a:cxn ang="0">
                <a:pos x="5708" y="947"/>
              </a:cxn>
              <a:cxn ang="0">
                <a:pos x="5996" y="490"/>
              </a:cxn>
              <a:cxn ang="0">
                <a:pos x="6407" y="173"/>
              </a:cxn>
              <a:cxn ang="0">
                <a:pos x="6920" y="17"/>
              </a:cxn>
              <a:cxn ang="0">
                <a:pos x="7517" y="31"/>
              </a:cxn>
              <a:cxn ang="0">
                <a:pos x="8060" y="254"/>
              </a:cxn>
              <a:cxn ang="0">
                <a:pos x="8495" y="599"/>
              </a:cxn>
              <a:cxn ang="0">
                <a:pos x="8952" y="203"/>
              </a:cxn>
              <a:cxn ang="0">
                <a:pos x="9502" y="16"/>
              </a:cxn>
              <a:cxn ang="0">
                <a:pos x="10090" y="31"/>
              </a:cxn>
              <a:cxn ang="0">
                <a:pos x="10586" y="212"/>
              </a:cxn>
              <a:cxn ang="0">
                <a:pos x="10982" y="555"/>
              </a:cxn>
              <a:cxn ang="0">
                <a:pos x="11248" y="1030"/>
              </a:cxn>
              <a:cxn ang="0">
                <a:pos x="11367" y="1621"/>
              </a:cxn>
              <a:cxn ang="0">
                <a:pos x="10603" y="1383"/>
              </a:cxn>
              <a:cxn ang="0">
                <a:pos x="10356" y="952"/>
              </a:cxn>
              <a:cxn ang="0">
                <a:pos x="10101" y="785"/>
              </a:cxn>
              <a:cxn ang="0">
                <a:pos x="9592" y="728"/>
              </a:cxn>
              <a:cxn ang="0">
                <a:pos x="9257" y="845"/>
              </a:cxn>
              <a:cxn ang="0">
                <a:pos x="8989" y="1110"/>
              </a:cxn>
              <a:cxn ang="0">
                <a:pos x="8840" y="1579"/>
              </a:cxn>
              <a:cxn ang="0">
                <a:pos x="8037" y="1293"/>
              </a:cxn>
              <a:cxn ang="0">
                <a:pos x="7862" y="1002"/>
              </a:cxn>
              <a:cxn ang="0">
                <a:pos x="7596" y="803"/>
              </a:cxn>
              <a:cxn ang="0">
                <a:pos x="7143" y="719"/>
              </a:cxn>
              <a:cxn ang="0">
                <a:pos x="6746" y="823"/>
              </a:cxn>
              <a:cxn ang="0">
                <a:pos x="6523" y="1002"/>
              </a:cxn>
              <a:cxn ang="0">
                <a:pos x="6326" y="1383"/>
              </a:cxn>
            </a:cxnLst>
            <a:rect l="0" t="0" r="r" b="b"/>
            <a:pathLst>
              <a:path w="11374" h="6110">
                <a:moveTo>
                  <a:pt x="0" y="747"/>
                </a:moveTo>
                <a:lnTo>
                  <a:pt x="750" y="747"/>
                </a:lnTo>
                <a:lnTo>
                  <a:pt x="750" y="1855"/>
                </a:lnTo>
                <a:lnTo>
                  <a:pt x="2017" y="1855"/>
                </a:lnTo>
                <a:lnTo>
                  <a:pt x="2017" y="2561"/>
                </a:lnTo>
                <a:lnTo>
                  <a:pt x="750" y="2561"/>
                </a:lnTo>
                <a:lnTo>
                  <a:pt x="750" y="4351"/>
                </a:lnTo>
                <a:lnTo>
                  <a:pt x="751" y="4413"/>
                </a:lnTo>
                <a:lnTo>
                  <a:pt x="755" y="4472"/>
                </a:lnTo>
                <a:lnTo>
                  <a:pt x="760" y="4530"/>
                </a:lnTo>
                <a:lnTo>
                  <a:pt x="767" y="4585"/>
                </a:lnTo>
                <a:lnTo>
                  <a:pt x="775" y="4639"/>
                </a:lnTo>
                <a:lnTo>
                  <a:pt x="785" y="4690"/>
                </a:lnTo>
                <a:lnTo>
                  <a:pt x="791" y="4714"/>
                </a:lnTo>
                <a:lnTo>
                  <a:pt x="798" y="4738"/>
                </a:lnTo>
                <a:lnTo>
                  <a:pt x="805" y="4763"/>
                </a:lnTo>
                <a:lnTo>
                  <a:pt x="812" y="4786"/>
                </a:lnTo>
                <a:lnTo>
                  <a:pt x="820" y="4809"/>
                </a:lnTo>
                <a:lnTo>
                  <a:pt x="828" y="4831"/>
                </a:lnTo>
                <a:lnTo>
                  <a:pt x="837" y="4852"/>
                </a:lnTo>
                <a:lnTo>
                  <a:pt x="847" y="4874"/>
                </a:lnTo>
                <a:lnTo>
                  <a:pt x="856" y="4894"/>
                </a:lnTo>
                <a:lnTo>
                  <a:pt x="866" y="4914"/>
                </a:lnTo>
                <a:lnTo>
                  <a:pt x="877" y="4933"/>
                </a:lnTo>
                <a:lnTo>
                  <a:pt x="888" y="4953"/>
                </a:lnTo>
                <a:lnTo>
                  <a:pt x="900" y="4971"/>
                </a:lnTo>
                <a:lnTo>
                  <a:pt x="913" y="4989"/>
                </a:lnTo>
                <a:lnTo>
                  <a:pt x="924" y="5006"/>
                </a:lnTo>
                <a:lnTo>
                  <a:pt x="938" y="5023"/>
                </a:lnTo>
                <a:lnTo>
                  <a:pt x="952" y="5040"/>
                </a:lnTo>
                <a:lnTo>
                  <a:pt x="966" y="5056"/>
                </a:lnTo>
                <a:lnTo>
                  <a:pt x="980" y="5071"/>
                </a:lnTo>
                <a:lnTo>
                  <a:pt x="995" y="5085"/>
                </a:lnTo>
                <a:lnTo>
                  <a:pt x="1011" y="5100"/>
                </a:lnTo>
                <a:lnTo>
                  <a:pt x="1027" y="5114"/>
                </a:lnTo>
                <a:lnTo>
                  <a:pt x="1044" y="5126"/>
                </a:lnTo>
                <a:lnTo>
                  <a:pt x="1061" y="5140"/>
                </a:lnTo>
                <a:lnTo>
                  <a:pt x="1080" y="5152"/>
                </a:lnTo>
                <a:lnTo>
                  <a:pt x="1098" y="5165"/>
                </a:lnTo>
                <a:lnTo>
                  <a:pt x="1117" y="5176"/>
                </a:lnTo>
                <a:lnTo>
                  <a:pt x="1136" y="5187"/>
                </a:lnTo>
                <a:lnTo>
                  <a:pt x="1157" y="5198"/>
                </a:lnTo>
                <a:lnTo>
                  <a:pt x="1177" y="5208"/>
                </a:lnTo>
                <a:lnTo>
                  <a:pt x="1199" y="5218"/>
                </a:lnTo>
                <a:lnTo>
                  <a:pt x="1221" y="5227"/>
                </a:lnTo>
                <a:lnTo>
                  <a:pt x="1243" y="5236"/>
                </a:lnTo>
                <a:lnTo>
                  <a:pt x="1266" y="5245"/>
                </a:lnTo>
                <a:lnTo>
                  <a:pt x="1290" y="5253"/>
                </a:lnTo>
                <a:lnTo>
                  <a:pt x="1314" y="5260"/>
                </a:lnTo>
                <a:lnTo>
                  <a:pt x="1339" y="5267"/>
                </a:lnTo>
                <a:lnTo>
                  <a:pt x="1364" y="5274"/>
                </a:lnTo>
                <a:lnTo>
                  <a:pt x="1390" y="5279"/>
                </a:lnTo>
                <a:lnTo>
                  <a:pt x="1416" y="5285"/>
                </a:lnTo>
                <a:lnTo>
                  <a:pt x="1472" y="5296"/>
                </a:lnTo>
                <a:lnTo>
                  <a:pt x="1528" y="5304"/>
                </a:lnTo>
                <a:lnTo>
                  <a:pt x="1588" y="5309"/>
                </a:lnTo>
                <a:lnTo>
                  <a:pt x="1648" y="5314"/>
                </a:lnTo>
                <a:lnTo>
                  <a:pt x="1712" y="5316"/>
                </a:lnTo>
                <a:lnTo>
                  <a:pt x="1778" y="5318"/>
                </a:lnTo>
                <a:lnTo>
                  <a:pt x="2017" y="5318"/>
                </a:lnTo>
                <a:lnTo>
                  <a:pt x="2017" y="6032"/>
                </a:lnTo>
                <a:lnTo>
                  <a:pt x="1770" y="6032"/>
                </a:lnTo>
                <a:lnTo>
                  <a:pt x="1714" y="6032"/>
                </a:lnTo>
                <a:lnTo>
                  <a:pt x="1661" y="6031"/>
                </a:lnTo>
                <a:lnTo>
                  <a:pt x="1607" y="6030"/>
                </a:lnTo>
                <a:lnTo>
                  <a:pt x="1555" y="6027"/>
                </a:lnTo>
                <a:lnTo>
                  <a:pt x="1503" y="6023"/>
                </a:lnTo>
                <a:lnTo>
                  <a:pt x="1453" y="6020"/>
                </a:lnTo>
                <a:lnTo>
                  <a:pt x="1403" y="6014"/>
                </a:lnTo>
                <a:lnTo>
                  <a:pt x="1355" y="6009"/>
                </a:lnTo>
                <a:lnTo>
                  <a:pt x="1306" y="6002"/>
                </a:lnTo>
                <a:lnTo>
                  <a:pt x="1258" y="5995"/>
                </a:lnTo>
                <a:lnTo>
                  <a:pt x="1212" y="5987"/>
                </a:lnTo>
                <a:lnTo>
                  <a:pt x="1167" y="5978"/>
                </a:lnTo>
                <a:lnTo>
                  <a:pt x="1123" y="5969"/>
                </a:lnTo>
                <a:lnTo>
                  <a:pt x="1079" y="5958"/>
                </a:lnTo>
                <a:lnTo>
                  <a:pt x="1036" y="5948"/>
                </a:lnTo>
                <a:lnTo>
                  <a:pt x="994" y="5936"/>
                </a:lnTo>
                <a:lnTo>
                  <a:pt x="953" y="5923"/>
                </a:lnTo>
                <a:lnTo>
                  <a:pt x="913" y="5911"/>
                </a:lnTo>
                <a:lnTo>
                  <a:pt x="873" y="5896"/>
                </a:lnTo>
                <a:lnTo>
                  <a:pt x="835" y="5882"/>
                </a:lnTo>
                <a:lnTo>
                  <a:pt x="797" y="5866"/>
                </a:lnTo>
                <a:lnTo>
                  <a:pt x="761" y="5849"/>
                </a:lnTo>
                <a:lnTo>
                  <a:pt x="725" y="5832"/>
                </a:lnTo>
                <a:lnTo>
                  <a:pt x="689" y="5815"/>
                </a:lnTo>
                <a:lnTo>
                  <a:pt x="655" y="5796"/>
                </a:lnTo>
                <a:lnTo>
                  <a:pt x="622" y="5776"/>
                </a:lnTo>
                <a:lnTo>
                  <a:pt x="589" y="5757"/>
                </a:lnTo>
                <a:lnTo>
                  <a:pt x="558" y="5736"/>
                </a:lnTo>
                <a:lnTo>
                  <a:pt x="528" y="5714"/>
                </a:lnTo>
                <a:lnTo>
                  <a:pt x="498" y="5692"/>
                </a:lnTo>
                <a:lnTo>
                  <a:pt x="469" y="5669"/>
                </a:lnTo>
                <a:lnTo>
                  <a:pt x="441" y="5644"/>
                </a:lnTo>
                <a:lnTo>
                  <a:pt x="414" y="5620"/>
                </a:lnTo>
                <a:lnTo>
                  <a:pt x="387" y="5596"/>
                </a:lnTo>
                <a:lnTo>
                  <a:pt x="362" y="5569"/>
                </a:lnTo>
                <a:lnTo>
                  <a:pt x="337" y="5542"/>
                </a:lnTo>
                <a:lnTo>
                  <a:pt x="314" y="5515"/>
                </a:lnTo>
                <a:lnTo>
                  <a:pt x="291" y="5487"/>
                </a:lnTo>
                <a:lnTo>
                  <a:pt x="269" y="5457"/>
                </a:lnTo>
                <a:lnTo>
                  <a:pt x="248" y="5428"/>
                </a:lnTo>
                <a:lnTo>
                  <a:pt x="227" y="5396"/>
                </a:lnTo>
                <a:lnTo>
                  <a:pt x="209" y="5365"/>
                </a:lnTo>
                <a:lnTo>
                  <a:pt x="190" y="5333"/>
                </a:lnTo>
                <a:lnTo>
                  <a:pt x="172" y="5300"/>
                </a:lnTo>
                <a:lnTo>
                  <a:pt x="155" y="5265"/>
                </a:lnTo>
                <a:lnTo>
                  <a:pt x="139" y="5232"/>
                </a:lnTo>
                <a:lnTo>
                  <a:pt x="124" y="5196"/>
                </a:lnTo>
                <a:lnTo>
                  <a:pt x="110" y="5160"/>
                </a:lnTo>
                <a:lnTo>
                  <a:pt x="97" y="5123"/>
                </a:lnTo>
                <a:lnTo>
                  <a:pt x="85" y="5086"/>
                </a:lnTo>
                <a:lnTo>
                  <a:pt x="73" y="5048"/>
                </a:lnTo>
                <a:lnTo>
                  <a:pt x="61" y="5008"/>
                </a:lnTo>
                <a:lnTo>
                  <a:pt x="52" y="4968"/>
                </a:lnTo>
                <a:lnTo>
                  <a:pt x="43" y="4927"/>
                </a:lnTo>
                <a:lnTo>
                  <a:pt x="35" y="4887"/>
                </a:lnTo>
                <a:lnTo>
                  <a:pt x="28" y="4844"/>
                </a:lnTo>
                <a:lnTo>
                  <a:pt x="21" y="4801"/>
                </a:lnTo>
                <a:lnTo>
                  <a:pt x="15" y="4757"/>
                </a:lnTo>
                <a:lnTo>
                  <a:pt x="10" y="4713"/>
                </a:lnTo>
                <a:lnTo>
                  <a:pt x="7" y="4668"/>
                </a:lnTo>
                <a:lnTo>
                  <a:pt x="3" y="4621"/>
                </a:lnTo>
                <a:lnTo>
                  <a:pt x="1" y="4575"/>
                </a:lnTo>
                <a:lnTo>
                  <a:pt x="0" y="4527"/>
                </a:lnTo>
                <a:lnTo>
                  <a:pt x="0" y="4479"/>
                </a:lnTo>
                <a:lnTo>
                  <a:pt x="0" y="747"/>
                </a:lnTo>
                <a:close/>
                <a:moveTo>
                  <a:pt x="6294" y="4107"/>
                </a:moveTo>
                <a:lnTo>
                  <a:pt x="6294" y="4135"/>
                </a:lnTo>
                <a:lnTo>
                  <a:pt x="6292" y="4192"/>
                </a:lnTo>
                <a:lnTo>
                  <a:pt x="6291" y="4247"/>
                </a:lnTo>
                <a:lnTo>
                  <a:pt x="6289" y="4302"/>
                </a:lnTo>
                <a:lnTo>
                  <a:pt x="6286" y="4356"/>
                </a:lnTo>
                <a:lnTo>
                  <a:pt x="6282" y="4410"/>
                </a:lnTo>
                <a:lnTo>
                  <a:pt x="6276" y="4463"/>
                </a:lnTo>
                <a:lnTo>
                  <a:pt x="6270" y="4515"/>
                </a:lnTo>
                <a:lnTo>
                  <a:pt x="6263" y="4567"/>
                </a:lnTo>
                <a:lnTo>
                  <a:pt x="6255" y="4617"/>
                </a:lnTo>
                <a:lnTo>
                  <a:pt x="6246" y="4668"/>
                </a:lnTo>
                <a:lnTo>
                  <a:pt x="6236" y="4716"/>
                </a:lnTo>
                <a:lnTo>
                  <a:pt x="6225" y="4765"/>
                </a:lnTo>
                <a:lnTo>
                  <a:pt x="6214" y="4812"/>
                </a:lnTo>
                <a:lnTo>
                  <a:pt x="6201" y="4860"/>
                </a:lnTo>
                <a:lnTo>
                  <a:pt x="6187" y="4906"/>
                </a:lnTo>
                <a:lnTo>
                  <a:pt x="6173" y="4951"/>
                </a:lnTo>
                <a:lnTo>
                  <a:pt x="6157" y="4996"/>
                </a:lnTo>
                <a:lnTo>
                  <a:pt x="6141" y="5040"/>
                </a:lnTo>
                <a:lnTo>
                  <a:pt x="6123" y="5084"/>
                </a:lnTo>
                <a:lnTo>
                  <a:pt x="6105" y="5125"/>
                </a:lnTo>
                <a:lnTo>
                  <a:pt x="6085" y="5167"/>
                </a:lnTo>
                <a:lnTo>
                  <a:pt x="6065" y="5209"/>
                </a:lnTo>
                <a:lnTo>
                  <a:pt x="6043" y="5249"/>
                </a:lnTo>
                <a:lnTo>
                  <a:pt x="6021" y="5289"/>
                </a:lnTo>
                <a:lnTo>
                  <a:pt x="5998" y="5327"/>
                </a:lnTo>
                <a:lnTo>
                  <a:pt x="5975" y="5365"/>
                </a:lnTo>
                <a:lnTo>
                  <a:pt x="5949" y="5402"/>
                </a:lnTo>
                <a:lnTo>
                  <a:pt x="5924" y="5439"/>
                </a:lnTo>
                <a:lnTo>
                  <a:pt x="5897" y="5475"/>
                </a:lnTo>
                <a:lnTo>
                  <a:pt x="5869" y="5510"/>
                </a:lnTo>
                <a:lnTo>
                  <a:pt x="5840" y="5545"/>
                </a:lnTo>
                <a:lnTo>
                  <a:pt x="5810" y="5578"/>
                </a:lnTo>
                <a:lnTo>
                  <a:pt x="5780" y="5611"/>
                </a:lnTo>
                <a:lnTo>
                  <a:pt x="5749" y="5642"/>
                </a:lnTo>
                <a:lnTo>
                  <a:pt x="5716" y="5673"/>
                </a:lnTo>
                <a:lnTo>
                  <a:pt x="5684" y="5702"/>
                </a:lnTo>
                <a:lnTo>
                  <a:pt x="5651" y="5731"/>
                </a:lnTo>
                <a:lnTo>
                  <a:pt x="5618" y="5759"/>
                </a:lnTo>
                <a:lnTo>
                  <a:pt x="5583" y="5786"/>
                </a:lnTo>
                <a:lnTo>
                  <a:pt x="5548" y="5811"/>
                </a:lnTo>
                <a:lnTo>
                  <a:pt x="5512" y="5835"/>
                </a:lnTo>
                <a:lnTo>
                  <a:pt x="5476" y="5859"/>
                </a:lnTo>
                <a:lnTo>
                  <a:pt x="5439" y="5881"/>
                </a:lnTo>
                <a:lnTo>
                  <a:pt x="5401" y="5903"/>
                </a:lnTo>
                <a:lnTo>
                  <a:pt x="5362" y="5922"/>
                </a:lnTo>
                <a:lnTo>
                  <a:pt x="5324" y="5942"/>
                </a:lnTo>
                <a:lnTo>
                  <a:pt x="5284" y="5961"/>
                </a:lnTo>
                <a:lnTo>
                  <a:pt x="5244" y="5977"/>
                </a:lnTo>
                <a:lnTo>
                  <a:pt x="5202" y="5993"/>
                </a:lnTo>
                <a:lnTo>
                  <a:pt x="5162" y="6008"/>
                </a:lnTo>
                <a:lnTo>
                  <a:pt x="5119" y="6022"/>
                </a:lnTo>
                <a:lnTo>
                  <a:pt x="5076" y="6036"/>
                </a:lnTo>
                <a:lnTo>
                  <a:pt x="5033" y="6047"/>
                </a:lnTo>
                <a:lnTo>
                  <a:pt x="4989" y="6058"/>
                </a:lnTo>
                <a:lnTo>
                  <a:pt x="4944" y="6068"/>
                </a:lnTo>
                <a:lnTo>
                  <a:pt x="4899" y="6076"/>
                </a:lnTo>
                <a:lnTo>
                  <a:pt x="4852" y="6085"/>
                </a:lnTo>
                <a:lnTo>
                  <a:pt x="4806" y="6091"/>
                </a:lnTo>
                <a:lnTo>
                  <a:pt x="4758" y="6097"/>
                </a:lnTo>
                <a:lnTo>
                  <a:pt x="4711" y="6102"/>
                </a:lnTo>
                <a:lnTo>
                  <a:pt x="4662" y="6105"/>
                </a:lnTo>
                <a:lnTo>
                  <a:pt x="4613" y="6108"/>
                </a:lnTo>
                <a:lnTo>
                  <a:pt x="4563" y="6110"/>
                </a:lnTo>
                <a:lnTo>
                  <a:pt x="4512" y="6110"/>
                </a:lnTo>
                <a:lnTo>
                  <a:pt x="4462" y="6110"/>
                </a:lnTo>
                <a:lnTo>
                  <a:pt x="4413" y="6108"/>
                </a:lnTo>
                <a:lnTo>
                  <a:pt x="4363" y="6105"/>
                </a:lnTo>
                <a:lnTo>
                  <a:pt x="4315" y="6102"/>
                </a:lnTo>
                <a:lnTo>
                  <a:pt x="4268" y="6097"/>
                </a:lnTo>
                <a:lnTo>
                  <a:pt x="4220" y="6091"/>
                </a:lnTo>
                <a:lnTo>
                  <a:pt x="4174" y="6085"/>
                </a:lnTo>
                <a:lnTo>
                  <a:pt x="4127" y="6076"/>
                </a:lnTo>
                <a:lnTo>
                  <a:pt x="4082" y="6068"/>
                </a:lnTo>
                <a:lnTo>
                  <a:pt x="4038" y="6058"/>
                </a:lnTo>
                <a:lnTo>
                  <a:pt x="3994" y="6047"/>
                </a:lnTo>
                <a:lnTo>
                  <a:pt x="3951" y="6035"/>
                </a:lnTo>
                <a:lnTo>
                  <a:pt x="3908" y="6022"/>
                </a:lnTo>
                <a:lnTo>
                  <a:pt x="3866" y="6008"/>
                </a:lnTo>
                <a:lnTo>
                  <a:pt x="3825" y="5993"/>
                </a:lnTo>
                <a:lnTo>
                  <a:pt x="3784" y="5977"/>
                </a:lnTo>
                <a:lnTo>
                  <a:pt x="3745" y="5959"/>
                </a:lnTo>
                <a:lnTo>
                  <a:pt x="3705" y="5942"/>
                </a:lnTo>
                <a:lnTo>
                  <a:pt x="3666" y="5922"/>
                </a:lnTo>
                <a:lnTo>
                  <a:pt x="3628" y="5903"/>
                </a:lnTo>
                <a:lnTo>
                  <a:pt x="3590" y="5881"/>
                </a:lnTo>
                <a:lnTo>
                  <a:pt x="3553" y="5859"/>
                </a:lnTo>
                <a:lnTo>
                  <a:pt x="3517" y="5835"/>
                </a:lnTo>
                <a:lnTo>
                  <a:pt x="3481" y="5811"/>
                </a:lnTo>
                <a:lnTo>
                  <a:pt x="3447" y="5786"/>
                </a:lnTo>
                <a:lnTo>
                  <a:pt x="3413" y="5759"/>
                </a:lnTo>
                <a:lnTo>
                  <a:pt x="3379" y="5731"/>
                </a:lnTo>
                <a:lnTo>
                  <a:pt x="3346" y="5702"/>
                </a:lnTo>
                <a:lnTo>
                  <a:pt x="3313" y="5673"/>
                </a:lnTo>
                <a:lnTo>
                  <a:pt x="3282" y="5642"/>
                </a:lnTo>
                <a:lnTo>
                  <a:pt x="3251" y="5611"/>
                </a:lnTo>
                <a:lnTo>
                  <a:pt x="3220" y="5578"/>
                </a:lnTo>
                <a:lnTo>
                  <a:pt x="3190" y="5545"/>
                </a:lnTo>
                <a:lnTo>
                  <a:pt x="3161" y="5510"/>
                </a:lnTo>
                <a:lnTo>
                  <a:pt x="3133" y="5475"/>
                </a:lnTo>
                <a:lnTo>
                  <a:pt x="3107" y="5439"/>
                </a:lnTo>
                <a:lnTo>
                  <a:pt x="3081" y="5402"/>
                </a:lnTo>
                <a:lnTo>
                  <a:pt x="3056" y="5365"/>
                </a:lnTo>
                <a:lnTo>
                  <a:pt x="3033" y="5327"/>
                </a:lnTo>
                <a:lnTo>
                  <a:pt x="3009" y="5289"/>
                </a:lnTo>
                <a:lnTo>
                  <a:pt x="2987" y="5249"/>
                </a:lnTo>
                <a:lnTo>
                  <a:pt x="2966" y="5209"/>
                </a:lnTo>
                <a:lnTo>
                  <a:pt x="2946" y="5167"/>
                </a:lnTo>
                <a:lnTo>
                  <a:pt x="2926" y="5125"/>
                </a:lnTo>
                <a:lnTo>
                  <a:pt x="2908" y="5084"/>
                </a:lnTo>
                <a:lnTo>
                  <a:pt x="2891" y="5040"/>
                </a:lnTo>
                <a:lnTo>
                  <a:pt x="2874" y="4996"/>
                </a:lnTo>
                <a:lnTo>
                  <a:pt x="2859" y="4951"/>
                </a:lnTo>
                <a:lnTo>
                  <a:pt x="2844" y="4905"/>
                </a:lnTo>
                <a:lnTo>
                  <a:pt x="2831" y="4860"/>
                </a:lnTo>
                <a:lnTo>
                  <a:pt x="2818" y="4812"/>
                </a:lnTo>
                <a:lnTo>
                  <a:pt x="2806" y="4765"/>
                </a:lnTo>
                <a:lnTo>
                  <a:pt x="2795" y="4716"/>
                </a:lnTo>
                <a:lnTo>
                  <a:pt x="2786" y="4668"/>
                </a:lnTo>
                <a:lnTo>
                  <a:pt x="2776" y="4617"/>
                </a:lnTo>
                <a:lnTo>
                  <a:pt x="2768" y="4567"/>
                </a:lnTo>
                <a:lnTo>
                  <a:pt x="2761" y="4515"/>
                </a:lnTo>
                <a:lnTo>
                  <a:pt x="2755" y="4463"/>
                </a:lnTo>
                <a:lnTo>
                  <a:pt x="2750" y="4410"/>
                </a:lnTo>
                <a:lnTo>
                  <a:pt x="2746" y="4356"/>
                </a:lnTo>
                <a:lnTo>
                  <a:pt x="2743" y="4302"/>
                </a:lnTo>
                <a:lnTo>
                  <a:pt x="2740" y="4247"/>
                </a:lnTo>
                <a:lnTo>
                  <a:pt x="2739" y="4192"/>
                </a:lnTo>
                <a:lnTo>
                  <a:pt x="2738" y="4135"/>
                </a:lnTo>
                <a:lnTo>
                  <a:pt x="2738" y="1855"/>
                </a:lnTo>
                <a:lnTo>
                  <a:pt x="3485" y="1855"/>
                </a:lnTo>
                <a:lnTo>
                  <a:pt x="3485" y="4269"/>
                </a:lnTo>
                <a:lnTo>
                  <a:pt x="3485" y="4300"/>
                </a:lnTo>
                <a:lnTo>
                  <a:pt x="3486" y="4331"/>
                </a:lnTo>
                <a:lnTo>
                  <a:pt x="3487" y="4361"/>
                </a:lnTo>
                <a:lnTo>
                  <a:pt x="3489" y="4391"/>
                </a:lnTo>
                <a:lnTo>
                  <a:pt x="3492" y="4420"/>
                </a:lnTo>
                <a:lnTo>
                  <a:pt x="3495" y="4449"/>
                </a:lnTo>
                <a:lnTo>
                  <a:pt x="3499" y="4478"/>
                </a:lnTo>
                <a:lnTo>
                  <a:pt x="3503" y="4505"/>
                </a:lnTo>
                <a:lnTo>
                  <a:pt x="3508" y="4533"/>
                </a:lnTo>
                <a:lnTo>
                  <a:pt x="3514" y="4561"/>
                </a:lnTo>
                <a:lnTo>
                  <a:pt x="3520" y="4588"/>
                </a:lnTo>
                <a:lnTo>
                  <a:pt x="3527" y="4616"/>
                </a:lnTo>
                <a:lnTo>
                  <a:pt x="3534" y="4641"/>
                </a:lnTo>
                <a:lnTo>
                  <a:pt x="3541" y="4668"/>
                </a:lnTo>
                <a:lnTo>
                  <a:pt x="3550" y="4693"/>
                </a:lnTo>
                <a:lnTo>
                  <a:pt x="3558" y="4719"/>
                </a:lnTo>
                <a:lnTo>
                  <a:pt x="3567" y="4744"/>
                </a:lnTo>
                <a:lnTo>
                  <a:pt x="3578" y="4768"/>
                </a:lnTo>
                <a:lnTo>
                  <a:pt x="3588" y="4793"/>
                </a:lnTo>
                <a:lnTo>
                  <a:pt x="3600" y="4816"/>
                </a:lnTo>
                <a:lnTo>
                  <a:pt x="3611" y="4840"/>
                </a:lnTo>
                <a:lnTo>
                  <a:pt x="3623" y="4863"/>
                </a:lnTo>
                <a:lnTo>
                  <a:pt x="3636" y="4887"/>
                </a:lnTo>
                <a:lnTo>
                  <a:pt x="3650" y="4909"/>
                </a:lnTo>
                <a:lnTo>
                  <a:pt x="3663" y="4931"/>
                </a:lnTo>
                <a:lnTo>
                  <a:pt x="3679" y="4953"/>
                </a:lnTo>
                <a:lnTo>
                  <a:pt x="3694" y="4973"/>
                </a:lnTo>
                <a:lnTo>
                  <a:pt x="3709" y="4994"/>
                </a:lnTo>
                <a:lnTo>
                  <a:pt x="3725" y="5015"/>
                </a:lnTo>
                <a:lnTo>
                  <a:pt x="3742" y="5036"/>
                </a:lnTo>
                <a:lnTo>
                  <a:pt x="3760" y="5056"/>
                </a:lnTo>
                <a:lnTo>
                  <a:pt x="3777" y="5075"/>
                </a:lnTo>
                <a:lnTo>
                  <a:pt x="3796" y="5094"/>
                </a:lnTo>
                <a:lnTo>
                  <a:pt x="3814" y="5113"/>
                </a:lnTo>
                <a:lnTo>
                  <a:pt x="3833" y="5131"/>
                </a:lnTo>
                <a:lnTo>
                  <a:pt x="3852" y="5148"/>
                </a:lnTo>
                <a:lnTo>
                  <a:pt x="3872" y="5165"/>
                </a:lnTo>
                <a:lnTo>
                  <a:pt x="3892" y="5181"/>
                </a:lnTo>
                <a:lnTo>
                  <a:pt x="3913" y="5196"/>
                </a:lnTo>
                <a:lnTo>
                  <a:pt x="3933" y="5211"/>
                </a:lnTo>
                <a:lnTo>
                  <a:pt x="3953" y="5226"/>
                </a:lnTo>
                <a:lnTo>
                  <a:pt x="3975" y="5239"/>
                </a:lnTo>
                <a:lnTo>
                  <a:pt x="3996" y="5253"/>
                </a:lnTo>
                <a:lnTo>
                  <a:pt x="4018" y="5264"/>
                </a:lnTo>
                <a:lnTo>
                  <a:pt x="4040" y="5277"/>
                </a:lnTo>
                <a:lnTo>
                  <a:pt x="4062" y="5287"/>
                </a:lnTo>
                <a:lnTo>
                  <a:pt x="4086" y="5299"/>
                </a:lnTo>
                <a:lnTo>
                  <a:pt x="4109" y="5308"/>
                </a:lnTo>
                <a:lnTo>
                  <a:pt x="4132" y="5318"/>
                </a:lnTo>
                <a:lnTo>
                  <a:pt x="4155" y="5327"/>
                </a:lnTo>
                <a:lnTo>
                  <a:pt x="4180" y="5335"/>
                </a:lnTo>
                <a:lnTo>
                  <a:pt x="4204" y="5342"/>
                </a:lnTo>
                <a:lnTo>
                  <a:pt x="4228" y="5350"/>
                </a:lnTo>
                <a:lnTo>
                  <a:pt x="4254" y="5356"/>
                </a:lnTo>
                <a:lnTo>
                  <a:pt x="4279" y="5362"/>
                </a:lnTo>
                <a:lnTo>
                  <a:pt x="4305" y="5366"/>
                </a:lnTo>
                <a:lnTo>
                  <a:pt x="4330" y="5371"/>
                </a:lnTo>
                <a:lnTo>
                  <a:pt x="4356" y="5376"/>
                </a:lnTo>
                <a:lnTo>
                  <a:pt x="4382" y="5379"/>
                </a:lnTo>
                <a:lnTo>
                  <a:pt x="4409" y="5381"/>
                </a:lnTo>
                <a:lnTo>
                  <a:pt x="4437" y="5384"/>
                </a:lnTo>
                <a:lnTo>
                  <a:pt x="4464" y="5385"/>
                </a:lnTo>
                <a:lnTo>
                  <a:pt x="4491" y="5386"/>
                </a:lnTo>
                <a:lnTo>
                  <a:pt x="4519" y="5386"/>
                </a:lnTo>
                <a:lnTo>
                  <a:pt x="4548" y="5386"/>
                </a:lnTo>
                <a:lnTo>
                  <a:pt x="4576" y="5385"/>
                </a:lnTo>
                <a:lnTo>
                  <a:pt x="4604" y="5384"/>
                </a:lnTo>
                <a:lnTo>
                  <a:pt x="4631" y="5381"/>
                </a:lnTo>
                <a:lnTo>
                  <a:pt x="4658" y="5379"/>
                </a:lnTo>
                <a:lnTo>
                  <a:pt x="4685" y="5376"/>
                </a:lnTo>
                <a:lnTo>
                  <a:pt x="4711" y="5371"/>
                </a:lnTo>
                <a:lnTo>
                  <a:pt x="4737" y="5366"/>
                </a:lnTo>
                <a:lnTo>
                  <a:pt x="4763" y="5362"/>
                </a:lnTo>
                <a:lnTo>
                  <a:pt x="4788" y="5356"/>
                </a:lnTo>
                <a:lnTo>
                  <a:pt x="4813" y="5349"/>
                </a:lnTo>
                <a:lnTo>
                  <a:pt x="4838" y="5342"/>
                </a:lnTo>
                <a:lnTo>
                  <a:pt x="4863" y="5335"/>
                </a:lnTo>
                <a:lnTo>
                  <a:pt x="4887" y="5327"/>
                </a:lnTo>
                <a:lnTo>
                  <a:pt x="4910" y="5318"/>
                </a:lnTo>
                <a:lnTo>
                  <a:pt x="4933" y="5308"/>
                </a:lnTo>
                <a:lnTo>
                  <a:pt x="4957" y="5298"/>
                </a:lnTo>
                <a:lnTo>
                  <a:pt x="4980" y="5287"/>
                </a:lnTo>
                <a:lnTo>
                  <a:pt x="5002" y="5276"/>
                </a:lnTo>
                <a:lnTo>
                  <a:pt x="5024" y="5264"/>
                </a:lnTo>
                <a:lnTo>
                  <a:pt x="5046" y="5252"/>
                </a:lnTo>
                <a:lnTo>
                  <a:pt x="5067" y="5239"/>
                </a:lnTo>
                <a:lnTo>
                  <a:pt x="5089" y="5225"/>
                </a:lnTo>
                <a:lnTo>
                  <a:pt x="5108" y="5211"/>
                </a:lnTo>
                <a:lnTo>
                  <a:pt x="5129" y="5196"/>
                </a:lnTo>
                <a:lnTo>
                  <a:pt x="5149" y="5181"/>
                </a:lnTo>
                <a:lnTo>
                  <a:pt x="5169" y="5165"/>
                </a:lnTo>
                <a:lnTo>
                  <a:pt x="5188" y="5148"/>
                </a:lnTo>
                <a:lnTo>
                  <a:pt x="5208" y="5131"/>
                </a:lnTo>
                <a:lnTo>
                  <a:pt x="5227" y="5113"/>
                </a:lnTo>
                <a:lnTo>
                  <a:pt x="5245" y="5094"/>
                </a:lnTo>
                <a:lnTo>
                  <a:pt x="5263" y="5075"/>
                </a:lnTo>
                <a:lnTo>
                  <a:pt x="5281" y="5056"/>
                </a:lnTo>
                <a:lnTo>
                  <a:pt x="5297" y="5035"/>
                </a:lnTo>
                <a:lnTo>
                  <a:pt x="5315" y="5015"/>
                </a:lnTo>
                <a:lnTo>
                  <a:pt x="5330" y="4994"/>
                </a:lnTo>
                <a:lnTo>
                  <a:pt x="5346" y="4973"/>
                </a:lnTo>
                <a:lnTo>
                  <a:pt x="5361" y="4951"/>
                </a:lnTo>
                <a:lnTo>
                  <a:pt x="5375" y="4931"/>
                </a:lnTo>
                <a:lnTo>
                  <a:pt x="5389" y="4909"/>
                </a:lnTo>
                <a:lnTo>
                  <a:pt x="5402" y="4885"/>
                </a:lnTo>
                <a:lnTo>
                  <a:pt x="5415" y="4863"/>
                </a:lnTo>
                <a:lnTo>
                  <a:pt x="5427" y="4840"/>
                </a:lnTo>
                <a:lnTo>
                  <a:pt x="5438" y="4816"/>
                </a:lnTo>
                <a:lnTo>
                  <a:pt x="5449" y="4793"/>
                </a:lnTo>
                <a:lnTo>
                  <a:pt x="5460" y="4768"/>
                </a:lnTo>
                <a:lnTo>
                  <a:pt x="5469" y="4743"/>
                </a:lnTo>
                <a:lnTo>
                  <a:pt x="5478" y="4719"/>
                </a:lnTo>
                <a:lnTo>
                  <a:pt x="5488" y="4693"/>
                </a:lnTo>
                <a:lnTo>
                  <a:pt x="5496" y="4668"/>
                </a:lnTo>
                <a:lnTo>
                  <a:pt x="5504" y="4641"/>
                </a:lnTo>
                <a:lnTo>
                  <a:pt x="5511" y="4614"/>
                </a:lnTo>
                <a:lnTo>
                  <a:pt x="5517" y="4588"/>
                </a:lnTo>
                <a:lnTo>
                  <a:pt x="5522" y="4561"/>
                </a:lnTo>
                <a:lnTo>
                  <a:pt x="5528" y="4533"/>
                </a:lnTo>
                <a:lnTo>
                  <a:pt x="5533" y="4505"/>
                </a:lnTo>
                <a:lnTo>
                  <a:pt x="5538" y="4478"/>
                </a:lnTo>
                <a:lnTo>
                  <a:pt x="5541" y="4449"/>
                </a:lnTo>
                <a:lnTo>
                  <a:pt x="5544" y="4420"/>
                </a:lnTo>
                <a:lnTo>
                  <a:pt x="5547" y="4391"/>
                </a:lnTo>
                <a:lnTo>
                  <a:pt x="5550" y="4331"/>
                </a:lnTo>
                <a:lnTo>
                  <a:pt x="5551" y="4269"/>
                </a:lnTo>
                <a:lnTo>
                  <a:pt x="5551" y="4107"/>
                </a:lnTo>
                <a:lnTo>
                  <a:pt x="5644" y="4107"/>
                </a:lnTo>
                <a:lnTo>
                  <a:pt x="5737" y="4107"/>
                </a:lnTo>
                <a:lnTo>
                  <a:pt x="5830" y="4107"/>
                </a:lnTo>
                <a:lnTo>
                  <a:pt x="5923" y="4107"/>
                </a:lnTo>
                <a:lnTo>
                  <a:pt x="6015" y="4107"/>
                </a:lnTo>
                <a:lnTo>
                  <a:pt x="6108" y="4107"/>
                </a:lnTo>
                <a:lnTo>
                  <a:pt x="6201" y="4107"/>
                </a:lnTo>
                <a:lnTo>
                  <a:pt x="6294" y="4107"/>
                </a:lnTo>
                <a:close/>
                <a:moveTo>
                  <a:pt x="5551" y="4107"/>
                </a:moveTo>
                <a:lnTo>
                  <a:pt x="5551" y="1826"/>
                </a:lnTo>
                <a:lnTo>
                  <a:pt x="5551" y="1773"/>
                </a:lnTo>
                <a:lnTo>
                  <a:pt x="5553" y="1722"/>
                </a:lnTo>
                <a:lnTo>
                  <a:pt x="5555" y="1671"/>
                </a:lnTo>
                <a:lnTo>
                  <a:pt x="5558" y="1620"/>
                </a:lnTo>
                <a:lnTo>
                  <a:pt x="5562" y="1570"/>
                </a:lnTo>
                <a:lnTo>
                  <a:pt x="5567" y="1521"/>
                </a:lnTo>
                <a:lnTo>
                  <a:pt x="5572" y="1472"/>
                </a:lnTo>
                <a:lnTo>
                  <a:pt x="5579" y="1425"/>
                </a:lnTo>
                <a:lnTo>
                  <a:pt x="5586" y="1377"/>
                </a:lnTo>
                <a:lnTo>
                  <a:pt x="5594" y="1332"/>
                </a:lnTo>
                <a:lnTo>
                  <a:pt x="5604" y="1286"/>
                </a:lnTo>
                <a:lnTo>
                  <a:pt x="5614" y="1241"/>
                </a:lnTo>
                <a:lnTo>
                  <a:pt x="5624" y="1197"/>
                </a:lnTo>
                <a:lnTo>
                  <a:pt x="5636" y="1154"/>
                </a:lnTo>
                <a:lnTo>
                  <a:pt x="5649" y="1111"/>
                </a:lnTo>
                <a:lnTo>
                  <a:pt x="5663" y="1069"/>
                </a:lnTo>
                <a:lnTo>
                  <a:pt x="5677" y="1028"/>
                </a:lnTo>
                <a:lnTo>
                  <a:pt x="5692" y="987"/>
                </a:lnTo>
                <a:lnTo>
                  <a:pt x="5708" y="947"/>
                </a:lnTo>
                <a:lnTo>
                  <a:pt x="5725" y="907"/>
                </a:lnTo>
                <a:lnTo>
                  <a:pt x="5743" y="869"/>
                </a:lnTo>
                <a:lnTo>
                  <a:pt x="5761" y="831"/>
                </a:lnTo>
                <a:lnTo>
                  <a:pt x="5781" y="794"/>
                </a:lnTo>
                <a:lnTo>
                  <a:pt x="5802" y="758"/>
                </a:lnTo>
                <a:lnTo>
                  <a:pt x="5823" y="722"/>
                </a:lnTo>
                <a:lnTo>
                  <a:pt x="5845" y="686"/>
                </a:lnTo>
                <a:lnTo>
                  <a:pt x="5868" y="652"/>
                </a:lnTo>
                <a:lnTo>
                  <a:pt x="5892" y="619"/>
                </a:lnTo>
                <a:lnTo>
                  <a:pt x="5917" y="585"/>
                </a:lnTo>
                <a:lnTo>
                  <a:pt x="5942" y="553"/>
                </a:lnTo>
                <a:lnTo>
                  <a:pt x="5969" y="521"/>
                </a:lnTo>
                <a:lnTo>
                  <a:pt x="5996" y="490"/>
                </a:lnTo>
                <a:lnTo>
                  <a:pt x="6023" y="460"/>
                </a:lnTo>
                <a:lnTo>
                  <a:pt x="6052" y="431"/>
                </a:lnTo>
                <a:lnTo>
                  <a:pt x="6081" y="403"/>
                </a:lnTo>
                <a:lnTo>
                  <a:pt x="6112" y="375"/>
                </a:lnTo>
                <a:lnTo>
                  <a:pt x="6142" y="349"/>
                </a:lnTo>
                <a:lnTo>
                  <a:pt x="6173" y="323"/>
                </a:lnTo>
                <a:lnTo>
                  <a:pt x="6204" y="299"/>
                </a:lnTo>
                <a:lnTo>
                  <a:pt x="6237" y="276"/>
                </a:lnTo>
                <a:lnTo>
                  <a:pt x="6270" y="254"/>
                </a:lnTo>
                <a:lnTo>
                  <a:pt x="6303" y="232"/>
                </a:lnTo>
                <a:lnTo>
                  <a:pt x="6338" y="211"/>
                </a:lnTo>
                <a:lnTo>
                  <a:pt x="6372" y="191"/>
                </a:lnTo>
                <a:lnTo>
                  <a:pt x="6407" y="173"/>
                </a:lnTo>
                <a:lnTo>
                  <a:pt x="6443" y="155"/>
                </a:lnTo>
                <a:lnTo>
                  <a:pt x="6479" y="138"/>
                </a:lnTo>
                <a:lnTo>
                  <a:pt x="6516" y="123"/>
                </a:lnTo>
                <a:lnTo>
                  <a:pt x="6555" y="108"/>
                </a:lnTo>
                <a:lnTo>
                  <a:pt x="6593" y="94"/>
                </a:lnTo>
                <a:lnTo>
                  <a:pt x="6631" y="81"/>
                </a:lnTo>
                <a:lnTo>
                  <a:pt x="6671" y="68"/>
                </a:lnTo>
                <a:lnTo>
                  <a:pt x="6711" y="58"/>
                </a:lnTo>
                <a:lnTo>
                  <a:pt x="6752" y="47"/>
                </a:lnTo>
                <a:lnTo>
                  <a:pt x="6792" y="38"/>
                </a:lnTo>
                <a:lnTo>
                  <a:pt x="6834" y="30"/>
                </a:lnTo>
                <a:lnTo>
                  <a:pt x="6877" y="23"/>
                </a:lnTo>
                <a:lnTo>
                  <a:pt x="6920" y="17"/>
                </a:lnTo>
                <a:lnTo>
                  <a:pt x="6964" y="12"/>
                </a:lnTo>
                <a:lnTo>
                  <a:pt x="7008" y="8"/>
                </a:lnTo>
                <a:lnTo>
                  <a:pt x="7053" y="5"/>
                </a:lnTo>
                <a:lnTo>
                  <a:pt x="7098" y="2"/>
                </a:lnTo>
                <a:lnTo>
                  <a:pt x="7145" y="0"/>
                </a:lnTo>
                <a:lnTo>
                  <a:pt x="7191" y="0"/>
                </a:lnTo>
                <a:lnTo>
                  <a:pt x="7239" y="1"/>
                </a:lnTo>
                <a:lnTo>
                  <a:pt x="7286" y="2"/>
                </a:lnTo>
                <a:lnTo>
                  <a:pt x="7334" y="6"/>
                </a:lnTo>
                <a:lnTo>
                  <a:pt x="7380" y="10"/>
                </a:lnTo>
                <a:lnTo>
                  <a:pt x="7425" y="16"/>
                </a:lnTo>
                <a:lnTo>
                  <a:pt x="7472" y="23"/>
                </a:lnTo>
                <a:lnTo>
                  <a:pt x="7517" y="31"/>
                </a:lnTo>
                <a:lnTo>
                  <a:pt x="7561" y="41"/>
                </a:lnTo>
                <a:lnTo>
                  <a:pt x="7605" y="52"/>
                </a:lnTo>
                <a:lnTo>
                  <a:pt x="7649" y="64"/>
                </a:lnTo>
                <a:lnTo>
                  <a:pt x="7692" y="78"/>
                </a:lnTo>
                <a:lnTo>
                  <a:pt x="7735" y="92"/>
                </a:lnTo>
                <a:lnTo>
                  <a:pt x="7778" y="108"/>
                </a:lnTo>
                <a:lnTo>
                  <a:pt x="7820" y="125"/>
                </a:lnTo>
                <a:lnTo>
                  <a:pt x="7862" y="144"/>
                </a:lnTo>
                <a:lnTo>
                  <a:pt x="7902" y="163"/>
                </a:lnTo>
                <a:lnTo>
                  <a:pt x="7943" y="184"/>
                </a:lnTo>
                <a:lnTo>
                  <a:pt x="7982" y="206"/>
                </a:lnTo>
                <a:lnTo>
                  <a:pt x="8022" y="229"/>
                </a:lnTo>
                <a:lnTo>
                  <a:pt x="8060" y="254"/>
                </a:lnTo>
                <a:lnTo>
                  <a:pt x="8097" y="279"/>
                </a:lnTo>
                <a:lnTo>
                  <a:pt x="8134" y="306"/>
                </a:lnTo>
                <a:lnTo>
                  <a:pt x="8170" y="334"/>
                </a:lnTo>
                <a:lnTo>
                  <a:pt x="8206" y="363"/>
                </a:lnTo>
                <a:lnTo>
                  <a:pt x="8241" y="393"/>
                </a:lnTo>
                <a:lnTo>
                  <a:pt x="8274" y="424"/>
                </a:lnTo>
                <a:lnTo>
                  <a:pt x="8308" y="458"/>
                </a:lnTo>
                <a:lnTo>
                  <a:pt x="8340" y="491"/>
                </a:lnTo>
                <a:lnTo>
                  <a:pt x="8372" y="526"/>
                </a:lnTo>
                <a:lnTo>
                  <a:pt x="8403" y="562"/>
                </a:lnTo>
                <a:lnTo>
                  <a:pt x="8434" y="599"/>
                </a:lnTo>
                <a:lnTo>
                  <a:pt x="8465" y="637"/>
                </a:lnTo>
                <a:lnTo>
                  <a:pt x="8495" y="599"/>
                </a:lnTo>
                <a:lnTo>
                  <a:pt x="8526" y="561"/>
                </a:lnTo>
                <a:lnTo>
                  <a:pt x="8558" y="525"/>
                </a:lnTo>
                <a:lnTo>
                  <a:pt x="8591" y="489"/>
                </a:lnTo>
                <a:lnTo>
                  <a:pt x="8625" y="455"/>
                </a:lnTo>
                <a:lnTo>
                  <a:pt x="8658" y="423"/>
                </a:lnTo>
                <a:lnTo>
                  <a:pt x="8693" y="390"/>
                </a:lnTo>
                <a:lnTo>
                  <a:pt x="8728" y="360"/>
                </a:lnTo>
                <a:lnTo>
                  <a:pt x="8764" y="331"/>
                </a:lnTo>
                <a:lnTo>
                  <a:pt x="8800" y="304"/>
                </a:lnTo>
                <a:lnTo>
                  <a:pt x="8837" y="276"/>
                </a:lnTo>
                <a:lnTo>
                  <a:pt x="8875" y="250"/>
                </a:lnTo>
                <a:lnTo>
                  <a:pt x="8913" y="226"/>
                </a:lnTo>
                <a:lnTo>
                  <a:pt x="8952" y="203"/>
                </a:lnTo>
                <a:lnTo>
                  <a:pt x="8991" y="181"/>
                </a:lnTo>
                <a:lnTo>
                  <a:pt x="9032" y="160"/>
                </a:lnTo>
                <a:lnTo>
                  <a:pt x="9071" y="140"/>
                </a:lnTo>
                <a:lnTo>
                  <a:pt x="9113" y="123"/>
                </a:lnTo>
                <a:lnTo>
                  <a:pt x="9153" y="105"/>
                </a:lnTo>
                <a:lnTo>
                  <a:pt x="9195" y="90"/>
                </a:lnTo>
                <a:lnTo>
                  <a:pt x="9238" y="75"/>
                </a:lnTo>
                <a:lnTo>
                  <a:pt x="9281" y="63"/>
                </a:lnTo>
                <a:lnTo>
                  <a:pt x="9324" y="51"/>
                </a:lnTo>
                <a:lnTo>
                  <a:pt x="9368" y="41"/>
                </a:lnTo>
                <a:lnTo>
                  <a:pt x="9412" y="30"/>
                </a:lnTo>
                <a:lnTo>
                  <a:pt x="9457" y="22"/>
                </a:lnTo>
                <a:lnTo>
                  <a:pt x="9502" y="16"/>
                </a:lnTo>
                <a:lnTo>
                  <a:pt x="9549" y="10"/>
                </a:lnTo>
                <a:lnTo>
                  <a:pt x="9595" y="6"/>
                </a:lnTo>
                <a:lnTo>
                  <a:pt x="9642" y="2"/>
                </a:lnTo>
                <a:lnTo>
                  <a:pt x="9689" y="1"/>
                </a:lnTo>
                <a:lnTo>
                  <a:pt x="9737" y="0"/>
                </a:lnTo>
                <a:lnTo>
                  <a:pt x="9783" y="0"/>
                </a:lnTo>
                <a:lnTo>
                  <a:pt x="9830" y="2"/>
                </a:lnTo>
                <a:lnTo>
                  <a:pt x="9874" y="5"/>
                </a:lnTo>
                <a:lnTo>
                  <a:pt x="9919" y="8"/>
                </a:lnTo>
                <a:lnTo>
                  <a:pt x="9963" y="12"/>
                </a:lnTo>
                <a:lnTo>
                  <a:pt x="10006" y="17"/>
                </a:lnTo>
                <a:lnTo>
                  <a:pt x="10049" y="23"/>
                </a:lnTo>
                <a:lnTo>
                  <a:pt x="10090" y="31"/>
                </a:lnTo>
                <a:lnTo>
                  <a:pt x="10132" y="39"/>
                </a:lnTo>
                <a:lnTo>
                  <a:pt x="10174" y="49"/>
                </a:lnTo>
                <a:lnTo>
                  <a:pt x="10213" y="58"/>
                </a:lnTo>
                <a:lnTo>
                  <a:pt x="10254" y="70"/>
                </a:lnTo>
                <a:lnTo>
                  <a:pt x="10293" y="81"/>
                </a:lnTo>
                <a:lnTo>
                  <a:pt x="10332" y="94"/>
                </a:lnTo>
                <a:lnTo>
                  <a:pt x="10370" y="108"/>
                </a:lnTo>
                <a:lnTo>
                  <a:pt x="10407" y="123"/>
                </a:lnTo>
                <a:lnTo>
                  <a:pt x="10444" y="139"/>
                </a:lnTo>
                <a:lnTo>
                  <a:pt x="10480" y="155"/>
                </a:lnTo>
                <a:lnTo>
                  <a:pt x="10516" y="174"/>
                </a:lnTo>
                <a:lnTo>
                  <a:pt x="10551" y="192"/>
                </a:lnTo>
                <a:lnTo>
                  <a:pt x="10586" y="212"/>
                </a:lnTo>
                <a:lnTo>
                  <a:pt x="10620" y="233"/>
                </a:lnTo>
                <a:lnTo>
                  <a:pt x="10653" y="254"/>
                </a:lnTo>
                <a:lnTo>
                  <a:pt x="10687" y="277"/>
                </a:lnTo>
                <a:lnTo>
                  <a:pt x="10719" y="300"/>
                </a:lnTo>
                <a:lnTo>
                  <a:pt x="10750" y="324"/>
                </a:lnTo>
                <a:lnTo>
                  <a:pt x="10782" y="350"/>
                </a:lnTo>
                <a:lnTo>
                  <a:pt x="10812" y="377"/>
                </a:lnTo>
                <a:lnTo>
                  <a:pt x="10842" y="404"/>
                </a:lnTo>
                <a:lnTo>
                  <a:pt x="10871" y="432"/>
                </a:lnTo>
                <a:lnTo>
                  <a:pt x="10900" y="461"/>
                </a:lnTo>
                <a:lnTo>
                  <a:pt x="10928" y="491"/>
                </a:lnTo>
                <a:lnTo>
                  <a:pt x="10956" y="522"/>
                </a:lnTo>
                <a:lnTo>
                  <a:pt x="10982" y="555"/>
                </a:lnTo>
                <a:lnTo>
                  <a:pt x="11008" y="587"/>
                </a:lnTo>
                <a:lnTo>
                  <a:pt x="11032" y="621"/>
                </a:lnTo>
                <a:lnTo>
                  <a:pt x="11056" y="655"/>
                </a:lnTo>
                <a:lnTo>
                  <a:pt x="11080" y="689"/>
                </a:lnTo>
                <a:lnTo>
                  <a:pt x="11102" y="724"/>
                </a:lnTo>
                <a:lnTo>
                  <a:pt x="11123" y="760"/>
                </a:lnTo>
                <a:lnTo>
                  <a:pt x="11143" y="797"/>
                </a:lnTo>
                <a:lnTo>
                  <a:pt x="11163" y="834"/>
                </a:lnTo>
                <a:lnTo>
                  <a:pt x="11182" y="871"/>
                </a:lnTo>
                <a:lnTo>
                  <a:pt x="11199" y="911"/>
                </a:lnTo>
                <a:lnTo>
                  <a:pt x="11216" y="950"/>
                </a:lnTo>
                <a:lnTo>
                  <a:pt x="11233" y="989"/>
                </a:lnTo>
                <a:lnTo>
                  <a:pt x="11248" y="1030"/>
                </a:lnTo>
                <a:lnTo>
                  <a:pt x="11263" y="1072"/>
                </a:lnTo>
                <a:lnTo>
                  <a:pt x="11276" y="1113"/>
                </a:lnTo>
                <a:lnTo>
                  <a:pt x="11288" y="1156"/>
                </a:lnTo>
                <a:lnTo>
                  <a:pt x="11300" y="1200"/>
                </a:lnTo>
                <a:lnTo>
                  <a:pt x="11312" y="1244"/>
                </a:lnTo>
                <a:lnTo>
                  <a:pt x="11321" y="1288"/>
                </a:lnTo>
                <a:lnTo>
                  <a:pt x="11330" y="1333"/>
                </a:lnTo>
                <a:lnTo>
                  <a:pt x="11338" y="1380"/>
                </a:lnTo>
                <a:lnTo>
                  <a:pt x="11346" y="1426"/>
                </a:lnTo>
                <a:lnTo>
                  <a:pt x="11352" y="1474"/>
                </a:lnTo>
                <a:lnTo>
                  <a:pt x="11358" y="1522"/>
                </a:lnTo>
                <a:lnTo>
                  <a:pt x="11363" y="1571"/>
                </a:lnTo>
                <a:lnTo>
                  <a:pt x="11367" y="1621"/>
                </a:lnTo>
                <a:lnTo>
                  <a:pt x="11370" y="1671"/>
                </a:lnTo>
                <a:lnTo>
                  <a:pt x="11372" y="1722"/>
                </a:lnTo>
                <a:lnTo>
                  <a:pt x="11373" y="1774"/>
                </a:lnTo>
                <a:lnTo>
                  <a:pt x="11374" y="1826"/>
                </a:lnTo>
                <a:lnTo>
                  <a:pt x="11374" y="4220"/>
                </a:lnTo>
                <a:lnTo>
                  <a:pt x="10638" y="4220"/>
                </a:lnTo>
                <a:lnTo>
                  <a:pt x="10638" y="1686"/>
                </a:lnTo>
                <a:lnTo>
                  <a:pt x="10637" y="1632"/>
                </a:lnTo>
                <a:lnTo>
                  <a:pt x="10634" y="1579"/>
                </a:lnTo>
                <a:lnTo>
                  <a:pt x="10629" y="1528"/>
                </a:lnTo>
                <a:lnTo>
                  <a:pt x="10622" y="1479"/>
                </a:lnTo>
                <a:lnTo>
                  <a:pt x="10613" y="1431"/>
                </a:lnTo>
                <a:lnTo>
                  <a:pt x="10603" y="1383"/>
                </a:lnTo>
                <a:lnTo>
                  <a:pt x="10590" y="1338"/>
                </a:lnTo>
                <a:lnTo>
                  <a:pt x="10575" y="1293"/>
                </a:lnTo>
                <a:lnTo>
                  <a:pt x="10559" y="1250"/>
                </a:lnTo>
                <a:lnTo>
                  <a:pt x="10540" y="1208"/>
                </a:lnTo>
                <a:lnTo>
                  <a:pt x="10520" y="1168"/>
                </a:lnTo>
                <a:lnTo>
                  <a:pt x="10497" y="1128"/>
                </a:lnTo>
                <a:lnTo>
                  <a:pt x="10485" y="1110"/>
                </a:lnTo>
                <a:lnTo>
                  <a:pt x="10473" y="1090"/>
                </a:lnTo>
                <a:lnTo>
                  <a:pt x="10459" y="1072"/>
                </a:lnTo>
                <a:lnTo>
                  <a:pt x="10446" y="1054"/>
                </a:lnTo>
                <a:lnTo>
                  <a:pt x="10419" y="1018"/>
                </a:lnTo>
                <a:lnTo>
                  <a:pt x="10388" y="985"/>
                </a:lnTo>
                <a:lnTo>
                  <a:pt x="10356" y="952"/>
                </a:lnTo>
                <a:lnTo>
                  <a:pt x="10324" y="922"/>
                </a:lnTo>
                <a:lnTo>
                  <a:pt x="10306" y="908"/>
                </a:lnTo>
                <a:lnTo>
                  <a:pt x="10289" y="894"/>
                </a:lnTo>
                <a:lnTo>
                  <a:pt x="10271" y="882"/>
                </a:lnTo>
                <a:lnTo>
                  <a:pt x="10254" y="869"/>
                </a:lnTo>
                <a:lnTo>
                  <a:pt x="10235" y="856"/>
                </a:lnTo>
                <a:lnTo>
                  <a:pt x="10218" y="845"/>
                </a:lnTo>
                <a:lnTo>
                  <a:pt x="10198" y="833"/>
                </a:lnTo>
                <a:lnTo>
                  <a:pt x="10180" y="823"/>
                </a:lnTo>
                <a:lnTo>
                  <a:pt x="10160" y="812"/>
                </a:lnTo>
                <a:lnTo>
                  <a:pt x="10141" y="803"/>
                </a:lnTo>
                <a:lnTo>
                  <a:pt x="10121" y="794"/>
                </a:lnTo>
                <a:lnTo>
                  <a:pt x="10101" y="785"/>
                </a:lnTo>
                <a:lnTo>
                  <a:pt x="10080" y="777"/>
                </a:lnTo>
                <a:lnTo>
                  <a:pt x="10059" y="769"/>
                </a:lnTo>
                <a:lnTo>
                  <a:pt x="10038" y="762"/>
                </a:lnTo>
                <a:lnTo>
                  <a:pt x="10017" y="755"/>
                </a:lnTo>
                <a:lnTo>
                  <a:pt x="9973" y="744"/>
                </a:lnTo>
                <a:lnTo>
                  <a:pt x="9929" y="734"/>
                </a:lnTo>
                <a:lnTo>
                  <a:pt x="9883" y="728"/>
                </a:lnTo>
                <a:lnTo>
                  <a:pt x="9835" y="723"/>
                </a:lnTo>
                <a:lnTo>
                  <a:pt x="9787" y="719"/>
                </a:lnTo>
                <a:lnTo>
                  <a:pt x="9737" y="718"/>
                </a:lnTo>
                <a:lnTo>
                  <a:pt x="9687" y="719"/>
                </a:lnTo>
                <a:lnTo>
                  <a:pt x="9639" y="723"/>
                </a:lnTo>
                <a:lnTo>
                  <a:pt x="9592" y="728"/>
                </a:lnTo>
                <a:lnTo>
                  <a:pt x="9545" y="734"/>
                </a:lnTo>
                <a:lnTo>
                  <a:pt x="9500" y="744"/>
                </a:lnTo>
                <a:lnTo>
                  <a:pt x="9457" y="755"/>
                </a:lnTo>
                <a:lnTo>
                  <a:pt x="9435" y="762"/>
                </a:lnTo>
                <a:lnTo>
                  <a:pt x="9414" y="769"/>
                </a:lnTo>
                <a:lnTo>
                  <a:pt x="9393" y="777"/>
                </a:lnTo>
                <a:lnTo>
                  <a:pt x="9373" y="785"/>
                </a:lnTo>
                <a:lnTo>
                  <a:pt x="9353" y="794"/>
                </a:lnTo>
                <a:lnTo>
                  <a:pt x="9333" y="803"/>
                </a:lnTo>
                <a:lnTo>
                  <a:pt x="9313" y="812"/>
                </a:lnTo>
                <a:lnTo>
                  <a:pt x="9294" y="823"/>
                </a:lnTo>
                <a:lnTo>
                  <a:pt x="9275" y="833"/>
                </a:lnTo>
                <a:lnTo>
                  <a:pt x="9257" y="845"/>
                </a:lnTo>
                <a:lnTo>
                  <a:pt x="9238" y="856"/>
                </a:lnTo>
                <a:lnTo>
                  <a:pt x="9220" y="869"/>
                </a:lnTo>
                <a:lnTo>
                  <a:pt x="9202" y="882"/>
                </a:lnTo>
                <a:lnTo>
                  <a:pt x="9185" y="894"/>
                </a:lnTo>
                <a:lnTo>
                  <a:pt x="9167" y="908"/>
                </a:lnTo>
                <a:lnTo>
                  <a:pt x="9151" y="922"/>
                </a:lnTo>
                <a:lnTo>
                  <a:pt x="9117" y="952"/>
                </a:lnTo>
                <a:lnTo>
                  <a:pt x="9086" y="985"/>
                </a:lnTo>
                <a:lnTo>
                  <a:pt x="9056" y="1018"/>
                </a:lnTo>
                <a:lnTo>
                  <a:pt x="9028" y="1054"/>
                </a:lnTo>
                <a:lnTo>
                  <a:pt x="9014" y="1072"/>
                </a:lnTo>
                <a:lnTo>
                  <a:pt x="9001" y="1090"/>
                </a:lnTo>
                <a:lnTo>
                  <a:pt x="8989" y="1110"/>
                </a:lnTo>
                <a:lnTo>
                  <a:pt x="8977" y="1128"/>
                </a:lnTo>
                <a:lnTo>
                  <a:pt x="8966" y="1148"/>
                </a:lnTo>
                <a:lnTo>
                  <a:pt x="8955" y="1168"/>
                </a:lnTo>
                <a:lnTo>
                  <a:pt x="8945" y="1187"/>
                </a:lnTo>
                <a:lnTo>
                  <a:pt x="8934" y="1208"/>
                </a:lnTo>
                <a:lnTo>
                  <a:pt x="8916" y="1250"/>
                </a:lnTo>
                <a:lnTo>
                  <a:pt x="8899" y="1293"/>
                </a:lnTo>
                <a:lnTo>
                  <a:pt x="8884" y="1338"/>
                </a:lnTo>
                <a:lnTo>
                  <a:pt x="8872" y="1383"/>
                </a:lnTo>
                <a:lnTo>
                  <a:pt x="8861" y="1431"/>
                </a:lnTo>
                <a:lnTo>
                  <a:pt x="8852" y="1479"/>
                </a:lnTo>
                <a:lnTo>
                  <a:pt x="8845" y="1528"/>
                </a:lnTo>
                <a:lnTo>
                  <a:pt x="8840" y="1579"/>
                </a:lnTo>
                <a:lnTo>
                  <a:pt x="8837" y="1632"/>
                </a:lnTo>
                <a:lnTo>
                  <a:pt x="8837" y="1686"/>
                </a:lnTo>
                <a:lnTo>
                  <a:pt x="8837" y="4220"/>
                </a:lnTo>
                <a:lnTo>
                  <a:pt x="8100" y="4220"/>
                </a:lnTo>
                <a:lnTo>
                  <a:pt x="8100" y="1686"/>
                </a:lnTo>
                <a:lnTo>
                  <a:pt x="8099" y="1632"/>
                </a:lnTo>
                <a:lnTo>
                  <a:pt x="8096" y="1579"/>
                </a:lnTo>
                <a:lnTo>
                  <a:pt x="8091" y="1528"/>
                </a:lnTo>
                <a:lnTo>
                  <a:pt x="8084" y="1479"/>
                </a:lnTo>
                <a:lnTo>
                  <a:pt x="8075" y="1431"/>
                </a:lnTo>
                <a:lnTo>
                  <a:pt x="8064" y="1383"/>
                </a:lnTo>
                <a:lnTo>
                  <a:pt x="8052" y="1338"/>
                </a:lnTo>
                <a:lnTo>
                  <a:pt x="8037" y="1293"/>
                </a:lnTo>
                <a:lnTo>
                  <a:pt x="8019" y="1250"/>
                </a:lnTo>
                <a:lnTo>
                  <a:pt x="8001" y="1208"/>
                </a:lnTo>
                <a:lnTo>
                  <a:pt x="7990" y="1187"/>
                </a:lnTo>
                <a:lnTo>
                  <a:pt x="7980" y="1168"/>
                </a:lnTo>
                <a:lnTo>
                  <a:pt x="7968" y="1148"/>
                </a:lnTo>
                <a:lnTo>
                  <a:pt x="7957" y="1128"/>
                </a:lnTo>
                <a:lnTo>
                  <a:pt x="7945" y="1110"/>
                </a:lnTo>
                <a:lnTo>
                  <a:pt x="7932" y="1090"/>
                </a:lnTo>
                <a:lnTo>
                  <a:pt x="7920" y="1072"/>
                </a:lnTo>
                <a:lnTo>
                  <a:pt x="7906" y="1054"/>
                </a:lnTo>
                <a:lnTo>
                  <a:pt x="7892" y="1036"/>
                </a:lnTo>
                <a:lnTo>
                  <a:pt x="7877" y="1018"/>
                </a:lnTo>
                <a:lnTo>
                  <a:pt x="7862" y="1002"/>
                </a:lnTo>
                <a:lnTo>
                  <a:pt x="7846" y="985"/>
                </a:lnTo>
                <a:lnTo>
                  <a:pt x="7814" y="952"/>
                </a:lnTo>
                <a:lnTo>
                  <a:pt x="7780" y="922"/>
                </a:lnTo>
                <a:lnTo>
                  <a:pt x="7763" y="908"/>
                </a:lnTo>
                <a:lnTo>
                  <a:pt x="7746" y="894"/>
                </a:lnTo>
                <a:lnTo>
                  <a:pt x="7728" y="882"/>
                </a:lnTo>
                <a:lnTo>
                  <a:pt x="7711" y="869"/>
                </a:lnTo>
                <a:lnTo>
                  <a:pt x="7692" y="856"/>
                </a:lnTo>
                <a:lnTo>
                  <a:pt x="7674" y="845"/>
                </a:lnTo>
                <a:lnTo>
                  <a:pt x="7655" y="833"/>
                </a:lnTo>
                <a:lnTo>
                  <a:pt x="7635" y="823"/>
                </a:lnTo>
                <a:lnTo>
                  <a:pt x="7616" y="812"/>
                </a:lnTo>
                <a:lnTo>
                  <a:pt x="7596" y="803"/>
                </a:lnTo>
                <a:lnTo>
                  <a:pt x="7576" y="794"/>
                </a:lnTo>
                <a:lnTo>
                  <a:pt x="7557" y="785"/>
                </a:lnTo>
                <a:lnTo>
                  <a:pt x="7536" y="777"/>
                </a:lnTo>
                <a:lnTo>
                  <a:pt x="7515" y="769"/>
                </a:lnTo>
                <a:lnTo>
                  <a:pt x="7494" y="762"/>
                </a:lnTo>
                <a:lnTo>
                  <a:pt x="7472" y="755"/>
                </a:lnTo>
                <a:lnTo>
                  <a:pt x="7428" y="744"/>
                </a:lnTo>
                <a:lnTo>
                  <a:pt x="7384" y="734"/>
                </a:lnTo>
                <a:lnTo>
                  <a:pt x="7337" y="728"/>
                </a:lnTo>
                <a:lnTo>
                  <a:pt x="7290" y="723"/>
                </a:lnTo>
                <a:lnTo>
                  <a:pt x="7242" y="719"/>
                </a:lnTo>
                <a:lnTo>
                  <a:pt x="7192" y="718"/>
                </a:lnTo>
                <a:lnTo>
                  <a:pt x="7143" y="719"/>
                </a:lnTo>
                <a:lnTo>
                  <a:pt x="7093" y="723"/>
                </a:lnTo>
                <a:lnTo>
                  <a:pt x="7045" y="728"/>
                </a:lnTo>
                <a:lnTo>
                  <a:pt x="6999" y="734"/>
                </a:lnTo>
                <a:lnTo>
                  <a:pt x="6953" y="744"/>
                </a:lnTo>
                <a:lnTo>
                  <a:pt x="6909" y="755"/>
                </a:lnTo>
                <a:lnTo>
                  <a:pt x="6889" y="762"/>
                </a:lnTo>
                <a:lnTo>
                  <a:pt x="6867" y="769"/>
                </a:lnTo>
                <a:lnTo>
                  <a:pt x="6846" y="777"/>
                </a:lnTo>
                <a:lnTo>
                  <a:pt x="6826" y="785"/>
                </a:lnTo>
                <a:lnTo>
                  <a:pt x="6805" y="794"/>
                </a:lnTo>
                <a:lnTo>
                  <a:pt x="6785" y="803"/>
                </a:lnTo>
                <a:lnTo>
                  <a:pt x="6766" y="812"/>
                </a:lnTo>
                <a:lnTo>
                  <a:pt x="6746" y="823"/>
                </a:lnTo>
                <a:lnTo>
                  <a:pt x="6727" y="833"/>
                </a:lnTo>
                <a:lnTo>
                  <a:pt x="6709" y="845"/>
                </a:lnTo>
                <a:lnTo>
                  <a:pt x="6690" y="856"/>
                </a:lnTo>
                <a:lnTo>
                  <a:pt x="6672" y="869"/>
                </a:lnTo>
                <a:lnTo>
                  <a:pt x="6654" y="882"/>
                </a:lnTo>
                <a:lnTo>
                  <a:pt x="6637" y="894"/>
                </a:lnTo>
                <a:lnTo>
                  <a:pt x="6619" y="908"/>
                </a:lnTo>
                <a:lnTo>
                  <a:pt x="6603" y="922"/>
                </a:lnTo>
                <a:lnTo>
                  <a:pt x="6586" y="937"/>
                </a:lnTo>
                <a:lnTo>
                  <a:pt x="6570" y="952"/>
                </a:lnTo>
                <a:lnTo>
                  <a:pt x="6555" y="969"/>
                </a:lnTo>
                <a:lnTo>
                  <a:pt x="6538" y="985"/>
                </a:lnTo>
                <a:lnTo>
                  <a:pt x="6523" y="1002"/>
                </a:lnTo>
                <a:lnTo>
                  <a:pt x="6508" y="1018"/>
                </a:lnTo>
                <a:lnTo>
                  <a:pt x="6494" y="1036"/>
                </a:lnTo>
                <a:lnTo>
                  <a:pt x="6480" y="1054"/>
                </a:lnTo>
                <a:lnTo>
                  <a:pt x="6468" y="1072"/>
                </a:lnTo>
                <a:lnTo>
                  <a:pt x="6455" y="1090"/>
                </a:lnTo>
                <a:lnTo>
                  <a:pt x="6442" y="1110"/>
                </a:lnTo>
                <a:lnTo>
                  <a:pt x="6430" y="1128"/>
                </a:lnTo>
                <a:lnTo>
                  <a:pt x="6408" y="1168"/>
                </a:lnTo>
                <a:lnTo>
                  <a:pt x="6388" y="1208"/>
                </a:lnTo>
                <a:lnTo>
                  <a:pt x="6370" y="1250"/>
                </a:lnTo>
                <a:lnTo>
                  <a:pt x="6353" y="1293"/>
                </a:lnTo>
                <a:lnTo>
                  <a:pt x="6339" y="1338"/>
                </a:lnTo>
                <a:lnTo>
                  <a:pt x="6326" y="1383"/>
                </a:lnTo>
                <a:lnTo>
                  <a:pt x="6316" y="1431"/>
                </a:lnTo>
                <a:lnTo>
                  <a:pt x="6308" y="1479"/>
                </a:lnTo>
                <a:lnTo>
                  <a:pt x="6301" y="1528"/>
                </a:lnTo>
                <a:lnTo>
                  <a:pt x="6296" y="1579"/>
                </a:lnTo>
                <a:lnTo>
                  <a:pt x="6292" y="1632"/>
                </a:lnTo>
                <a:lnTo>
                  <a:pt x="6291" y="1686"/>
                </a:lnTo>
                <a:lnTo>
                  <a:pt x="6294" y="4107"/>
                </a:lnTo>
                <a:lnTo>
                  <a:pt x="5551" y="4107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44875" name="Freeform 11"/>
          <p:cNvSpPr>
            <a:spLocks noEditPoints="1"/>
          </p:cNvSpPr>
          <p:nvPr/>
        </p:nvSpPr>
        <p:spPr bwMode="auto">
          <a:xfrm>
            <a:off x="5033963" y="4168775"/>
            <a:ext cx="2505075" cy="1325563"/>
          </a:xfrm>
          <a:custGeom>
            <a:avLst/>
            <a:gdLst/>
            <a:ahLst/>
            <a:cxnLst>
              <a:cxn ang="0">
                <a:pos x="40" y="3680"/>
              </a:cxn>
              <a:cxn ang="0">
                <a:pos x="165" y="3546"/>
              </a:cxn>
              <a:cxn ang="0">
                <a:pos x="345" y="3499"/>
              </a:cxn>
              <a:cxn ang="0">
                <a:pos x="521" y="3546"/>
              </a:cxn>
              <a:cxn ang="0">
                <a:pos x="648" y="3680"/>
              </a:cxn>
              <a:cxn ang="0">
                <a:pos x="686" y="3859"/>
              </a:cxn>
              <a:cxn ang="0">
                <a:pos x="630" y="4027"/>
              </a:cxn>
              <a:cxn ang="0">
                <a:pos x="491" y="4147"/>
              </a:cxn>
              <a:cxn ang="0">
                <a:pos x="309" y="4176"/>
              </a:cxn>
              <a:cxn ang="0">
                <a:pos x="140" y="4112"/>
              </a:cxn>
              <a:cxn ang="0">
                <a:pos x="26" y="3970"/>
              </a:cxn>
              <a:cxn ang="0">
                <a:pos x="3294" y="0"/>
              </a:cxn>
              <a:cxn ang="0">
                <a:pos x="3625" y="62"/>
              </a:cxn>
              <a:cxn ang="0">
                <a:pos x="3814" y="226"/>
              </a:cxn>
              <a:cxn ang="0">
                <a:pos x="3859" y="490"/>
              </a:cxn>
              <a:cxn ang="0">
                <a:pos x="3730" y="786"/>
              </a:cxn>
              <a:cxn ang="0">
                <a:pos x="3086" y="1660"/>
              </a:cxn>
              <a:cxn ang="0">
                <a:pos x="3441" y="1750"/>
              </a:cxn>
              <a:cxn ang="0">
                <a:pos x="3727" y="1912"/>
              </a:cxn>
              <a:cxn ang="0">
                <a:pos x="3942" y="2146"/>
              </a:cxn>
              <a:cxn ang="0">
                <a:pos x="4077" y="2441"/>
              </a:cxn>
              <a:cxn ang="0">
                <a:pos x="4131" y="2799"/>
              </a:cxn>
              <a:cxn ang="0">
                <a:pos x="4103" y="3171"/>
              </a:cxn>
              <a:cxn ang="0">
                <a:pos x="3990" y="3493"/>
              </a:cxn>
              <a:cxn ang="0">
                <a:pos x="3789" y="3763"/>
              </a:cxn>
              <a:cxn ang="0">
                <a:pos x="3517" y="3970"/>
              </a:cxn>
              <a:cxn ang="0">
                <a:pos x="3191" y="4096"/>
              </a:cxn>
              <a:cxn ang="0">
                <a:pos x="2812" y="4136"/>
              </a:cxn>
              <a:cxn ang="0">
                <a:pos x="3032" y="3540"/>
              </a:cxn>
              <a:cxn ang="0">
                <a:pos x="3397" y="3316"/>
              </a:cxn>
              <a:cxn ang="0">
                <a:pos x="3548" y="2928"/>
              </a:cxn>
              <a:cxn ang="0">
                <a:pos x="3482" y="2507"/>
              </a:cxn>
              <a:cxn ang="0">
                <a:pos x="3212" y="2225"/>
              </a:cxn>
              <a:cxn ang="0">
                <a:pos x="2778" y="2116"/>
              </a:cxn>
              <a:cxn ang="0">
                <a:pos x="5553" y="3637"/>
              </a:cxn>
              <a:cxn ang="0">
                <a:pos x="5944" y="3618"/>
              </a:cxn>
              <a:cxn ang="0">
                <a:pos x="6393" y="3502"/>
              </a:cxn>
              <a:cxn ang="0">
                <a:pos x="6770" y="3282"/>
              </a:cxn>
              <a:cxn ang="0">
                <a:pos x="7064" y="2971"/>
              </a:cxn>
              <a:cxn ang="0">
                <a:pos x="7250" y="2591"/>
              </a:cxn>
              <a:cxn ang="0">
                <a:pos x="7325" y="2147"/>
              </a:cxn>
              <a:cxn ang="0">
                <a:pos x="7289" y="1674"/>
              </a:cxn>
              <a:cxn ang="0">
                <a:pos x="7141" y="1269"/>
              </a:cxn>
              <a:cxn ang="0">
                <a:pos x="6880" y="934"/>
              </a:cxn>
              <a:cxn ang="0">
                <a:pos x="6519" y="681"/>
              </a:cxn>
              <a:cxn ang="0">
                <a:pos x="6078" y="530"/>
              </a:cxn>
              <a:cxn ang="0">
                <a:pos x="5558" y="479"/>
              </a:cxn>
              <a:cxn ang="0">
                <a:pos x="4751" y="0"/>
              </a:cxn>
              <a:cxn ang="0">
                <a:pos x="6005" y="28"/>
              </a:cxn>
              <a:cxn ang="0">
                <a:pos x="6487" y="124"/>
              </a:cxn>
              <a:cxn ang="0">
                <a:pos x="6870" y="292"/>
              </a:cxn>
              <a:cxn ang="0">
                <a:pos x="7445" y="776"/>
              </a:cxn>
              <a:cxn ang="0">
                <a:pos x="7789" y="1402"/>
              </a:cxn>
              <a:cxn ang="0">
                <a:pos x="7890" y="2137"/>
              </a:cxn>
              <a:cxn ang="0">
                <a:pos x="7737" y="2857"/>
              </a:cxn>
              <a:cxn ang="0">
                <a:pos x="7334" y="3472"/>
              </a:cxn>
              <a:cxn ang="0">
                <a:pos x="6781" y="3893"/>
              </a:cxn>
              <a:cxn ang="0">
                <a:pos x="6398" y="4037"/>
              </a:cxn>
              <a:cxn ang="0">
                <a:pos x="5924" y="4119"/>
              </a:cxn>
            </a:cxnLst>
            <a:rect l="0" t="0" r="r" b="b"/>
            <a:pathLst>
              <a:path w="7891" h="4177">
                <a:moveTo>
                  <a:pt x="0" y="3842"/>
                </a:moveTo>
                <a:lnTo>
                  <a:pt x="2" y="3825"/>
                </a:lnTo>
                <a:lnTo>
                  <a:pt x="3" y="3807"/>
                </a:lnTo>
                <a:lnTo>
                  <a:pt x="4" y="3790"/>
                </a:lnTo>
                <a:lnTo>
                  <a:pt x="7" y="3772"/>
                </a:lnTo>
                <a:lnTo>
                  <a:pt x="11" y="3756"/>
                </a:lnTo>
                <a:lnTo>
                  <a:pt x="14" y="3740"/>
                </a:lnTo>
                <a:lnTo>
                  <a:pt x="20" y="3725"/>
                </a:lnTo>
                <a:lnTo>
                  <a:pt x="26" y="3709"/>
                </a:lnTo>
                <a:lnTo>
                  <a:pt x="32" y="3694"/>
                </a:lnTo>
                <a:lnTo>
                  <a:pt x="40" y="3680"/>
                </a:lnTo>
                <a:lnTo>
                  <a:pt x="48" y="3665"/>
                </a:lnTo>
                <a:lnTo>
                  <a:pt x="56" y="3651"/>
                </a:lnTo>
                <a:lnTo>
                  <a:pt x="67" y="3637"/>
                </a:lnTo>
                <a:lnTo>
                  <a:pt x="77" y="3624"/>
                </a:lnTo>
                <a:lnTo>
                  <a:pt x="87" y="3611"/>
                </a:lnTo>
                <a:lnTo>
                  <a:pt x="100" y="3599"/>
                </a:lnTo>
                <a:lnTo>
                  <a:pt x="112" y="3586"/>
                </a:lnTo>
                <a:lnTo>
                  <a:pt x="125" y="3575"/>
                </a:lnTo>
                <a:lnTo>
                  <a:pt x="138" y="3565"/>
                </a:lnTo>
                <a:lnTo>
                  <a:pt x="151" y="3555"/>
                </a:lnTo>
                <a:lnTo>
                  <a:pt x="165" y="3546"/>
                </a:lnTo>
                <a:lnTo>
                  <a:pt x="180" y="3537"/>
                </a:lnTo>
                <a:lnTo>
                  <a:pt x="194" y="3530"/>
                </a:lnTo>
                <a:lnTo>
                  <a:pt x="210" y="3523"/>
                </a:lnTo>
                <a:lnTo>
                  <a:pt x="225" y="3518"/>
                </a:lnTo>
                <a:lnTo>
                  <a:pt x="242" y="3513"/>
                </a:lnTo>
                <a:lnTo>
                  <a:pt x="258" y="3508"/>
                </a:lnTo>
                <a:lnTo>
                  <a:pt x="274" y="3505"/>
                </a:lnTo>
                <a:lnTo>
                  <a:pt x="292" y="3502"/>
                </a:lnTo>
                <a:lnTo>
                  <a:pt x="309" y="3500"/>
                </a:lnTo>
                <a:lnTo>
                  <a:pt x="326" y="3499"/>
                </a:lnTo>
                <a:lnTo>
                  <a:pt x="345" y="3499"/>
                </a:lnTo>
                <a:lnTo>
                  <a:pt x="362" y="3499"/>
                </a:lnTo>
                <a:lnTo>
                  <a:pt x="380" y="3500"/>
                </a:lnTo>
                <a:lnTo>
                  <a:pt x="397" y="3502"/>
                </a:lnTo>
                <a:lnTo>
                  <a:pt x="414" y="3505"/>
                </a:lnTo>
                <a:lnTo>
                  <a:pt x="431" y="3508"/>
                </a:lnTo>
                <a:lnTo>
                  <a:pt x="447" y="3513"/>
                </a:lnTo>
                <a:lnTo>
                  <a:pt x="462" y="3518"/>
                </a:lnTo>
                <a:lnTo>
                  <a:pt x="478" y="3523"/>
                </a:lnTo>
                <a:lnTo>
                  <a:pt x="492" y="3530"/>
                </a:lnTo>
                <a:lnTo>
                  <a:pt x="507" y="3537"/>
                </a:lnTo>
                <a:lnTo>
                  <a:pt x="521" y="3546"/>
                </a:lnTo>
                <a:lnTo>
                  <a:pt x="535" y="3555"/>
                </a:lnTo>
                <a:lnTo>
                  <a:pt x="549" y="3565"/>
                </a:lnTo>
                <a:lnTo>
                  <a:pt x="562" y="3575"/>
                </a:lnTo>
                <a:lnTo>
                  <a:pt x="575" y="3586"/>
                </a:lnTo>
                <a:lnTo>
                  <a:pt x="587" y="3599"/>
                </a:lnTo>
                <a:lnTo>
                  <a:pt x="599" y="3611"/>
                </a:lnTo>
                <a:lnTo>
                  <a:pt x="610" y="3624"/>
                </a:lnTo>
                <a:lnTo>
                  <a:pt x="621" y="3637"/>
                </a:lnTo>
                <a:lnTo>
                  <a:pt x="630" y="3651"/>
                </a:lnTo>
                <a:lnTo>
                  <a:pt x="639" y="3665"/>
                </a:lnTo>
                <a:lnTo>
                  <a:pt x="648" y="3680"/>
                </a:lnTo>
                <a:lnTo>
                  <a:pt x="655" y="3694"/>
                </a:lnTo>
                <a:lnTo>
                  <a:pt x="662" y="3709"/>
                </a:lnTo>
                <a:lnTo>
                  <a:pt x="667" y="3725"/>
                </a:lnTo>
                <a:lnTo>
                  <a:pt x="672" y="3740"/>
                </a:lnTo>
                <a:lnTo>
                  <a:pt x="677" y="3756"/>
                </a:lnTo>
                <a:lnTo>
                  <a:pt x="680" y="3772"/>
                </a:lnTo>
                <a:lnTo>
                  <a:pt x="682" y="3790"/>
                </a:lnTo>
                <a:lnTo>
                  <a:pt x="685" y="3807"/>
                </a:lnTo>
                <a:lnTo>
                  <a:pt x="686" y="3825"/>
                </a:lnTo>
                <a:lnTo>
                  <a:pt x="686" y="3842"/>
                </a:lnTo>
                <a:lnTo>
                  <a:pt x="686" y="3859"/>
                </a:lnTo>
                <a:lnTo>
                  <a:pt x="685" y="3875"/>
                </a:lnTo>
                <a:lnTo>
                  <a:pt x="682" y="3893"/>
                </a:lnTo>
                <a:lnTo>
                  <a:pt x="680" y="3909"/>
                </a:lnTo>
                <a:lnTo>
                  <a:pt x="677" y="3925"/>
                </a:lnTo>
                <a:lnTo>
                  <a:pt x="672" y="3940"/>
                </a:lnTo>
                <a:lnTo>
                  <a:pt x="667" y="3955"/>
                </a:lnTo>
                <a:lnTo>
                  <a:pt x="662" y="3970"/>
                </a:lnTo>
                <a:lnTo>
                  <a:pt x="655" y="3986"/>
                </a:lnTo>
                <a:lnTo>
                  <a:pt x="646" y="3999"/>
                </a:lnTo>
                <a:lnTo>
                  <a:pt x="638" y="4013"/>
                </a:lnTo>
                <a:lnTo>
                  <a:pt x="630" y="4027"/>
                </a:lnTo>
                <a:lnTo>
                  <a:pt x="620" y="4040"/>
                </a:lnTo>
                <a:lnTo>
                  <a:pt x="609" y="4054"/>
                </a:lnTo>
                <a:lnTo>
                  <a:pt x="599" y="4067"/>
                </a:lnTo>
                <a:lnTo>
                  <a:pt x="586" y="4078"/>
                </a:lnTo>
                <a:lnTo>
                  <a:pt x="573" y="4091"/>
                </a:lnTo>
                <a:lnTo>
                  <a:pt x="561" y="4101"/>
                </a:lnTo>
                <a:lnTo>
                  <a:pt x="548" y="4112"/>
                </a:lnTo>
                <a:lnTo>
                  <a:pt x="534" y="4122"/>
                </a:lnTo>
                <a:lnTo>
                  <a:pt x="520" y="4130"/>
                </a:lnTo>
                <a:lnTo>
                  <a:pt x="506" y="4138"/>
                </a:lnTo>
                <a:lnTo>
                  <a:pt x="491" y="4147"/>
                </a:lnTo>
                <a:lnTo>
                  <a:pt x="476" y="4152"/>
                </a:lnTo>
                <a:lnTo>
                  <a:pt x="461" y="4158"/>
                </a:lnTo>
                <a:lnTo>
                  <a:pt x="445" y="4164"/>
                </a:lnTo>
                <a:lnTo>
                  <a:pt x="430" y="4167"/>
                </a:lnTo>
                <a:lnTo>
                  <a:pt x="413" y="4171"/>
                </a:lnTo>
                <a:lnTo>
                  <a:pt x="396" y="4173"/>
                </a:lnTo>
                <a:lnTo>
                  <a:pt x="380" y="4176"/>
                </a:lnTo>
                <a:lnTo>
                  <a:pt x="362" y="4177"/>
                </a:lnTo>
                <a:lnTo>
                  <a:pt x="345" y="4177"/>
                </a:lnTo>
                <a:lnTo>
                  <a:pt x="326" y="4177"/>
                </a:lnTo>
                <a:lnTo>
                  <a:pt x="309" y="4176"/>
                </a:lnTo>
                <a:lnTo>
                  <a:pt x="292" y="4173"/>
                </a:lnTo>
                <a:lnTo>
                  <a:pt x="275" y="4171"/>
                </a:lnTo>
                <a:lnTo>
                  <a:pt x="259" y="4167"/>
                </a:lnTo>
                <a:lnTo>
                  <a:pt x="243" y="4164"/>
                </a:lnTo>
                <a:lnTo>
                  <a:pt x="227" y="4158"/>
                </a:lnTo>
                <a:lnTo>
                  <a:pt x="212" y="4152"/>
                </a:lnTo>
                <a:lnTo>
                  <a:pt x="196" y="4147"/>
                </a:lnTo>
                <a:lnTo>
                  <a:pt x="181" y="4138"/>
                </a:lnTo>
                <a:lnTo>
                  <a:pt x="167" y="4130"/>
                </a:lnTo>
                <a:lnTo>
                  <a:pt x="154" y="4122"/>
                </a:lnTo>
                <a:lnTo>
                  <a:pt x="140" y="4112"/>
                </a:lnTo>
                <a:lnTo>
                  <a:pt x="126" y="4101"/>
                </a:lnTo>
                <a:lnTo>
                  <a:pt x="113" y="4091"/>
                </a:lnTo>
                <a:lnTo>
                  <a:pt x="100" y="4078"/>
                </a:lnTo>
                <a:lnTo>
                  <a:pt x="89" y="4067"/>
                </a:lnTo>
                <a:lnTo>
                  <a:pt x="77" y="4054"/>
                </a:lnTo>
                <a:lnTo>
                  <a:pt x="67" y="4040"/>
                </a:lnTo>
                <a:lnTo>
                  <a:pt x="57" y="4027"/>
                </a:lnTo>
                <a:lnTo>
                  <a:pt x="48" y="4013"/>
                </a:lnTo>
                <a:lnTo>
                  <a:pt x="40" y="3999"/>
                </a:lnTo>
                <a:lnTo>
                  <a:pt x="33" y="3986"/>
                </a:lnTo>
                <a:lnTo>
                  <a:pt x="26" y="3970"/>
                </a:lnTo>
                <a:lnTo>
                  <a:pt x="20" y="3955"/>
                </a:lnTo>
                <a:lnTo>
                  <a:pt x="16" y="3940"/>
                </a:lnTo>
                <a:lnTo>
                  <a:pt x="11" y="3925"/>
                </a:lnTo>
                <a:lnTo>
                  <a:pt x="7" y="3909"/>
                </a:lnTo>
                <a:lnTo>
                  <a:pt x="4" y="3893"/>
                </a:lnTo>
                <a:lnTo>
                  <a:pt x="3" y="3875"/>
                </a:lnTo>
                <a:lnTo>
                  <a:pt x="2" y="3859"/>
                </a:lnTo>
                <a:lnTo>
                  <a:pt x="0" y="3842"/>
                </a:lnTo>
                <a:close/>
                <a:moveTo>
                  <a:pt x="1528" y="0"/>
                </a:moveTo>
                <a:lnTo>
                  <a:pt x="3257" y="0"/>
                </a:lnTo>
                <a:lnTo>
                  <a:pt x="3294" y="0"/>
                </a:lnTo>
                <a:lnTo>
                  <a:pt x="3330" y="1"/>
                </a:lnTo>
                <a:lnTo>
                  <a:pt x="3365" y="4"/>
                </a:lnTo>
                <a:lnTo>
                  <a:pt x="3398" y="6"/>
                </a:lnTo>
                <a:lnTo>
                  <a:pt x="3431" y="11"/>
                </a:lnTo>
                <a:lnTo>
                  <a:pt x="3462" y="15"/>
                </a:lnTo>
                <a:lnTo>
                  <a:pt x="3492" y="21"/>
                </a:lnTo>
                <a:lnTo>
                  <a:pt x="3521" y="27"/>
                </a:lnTo>
                <a:lnTo>
                  <a:pt x="3548" y="34"/>
                </a:lnTo>
                <a:lnTo>
                  <a:pt x="3575" y="43"/>
                </a:lnTo>
                <a:lnTo>
                  <a:pt x="3600" y="51"/>
                </a:lnTo>
                <a:lnTo>
                  <a:pt x="3625" y="62"/>
                </a:lnTo>
                <a:lnTo>
                  <a:pt x="3648" y="72"/>
                </a:lnTo>
                <a:lnTo>
                  <a:pt x="3670" y="84"/>
                </a:lnTo>
                <a:lnTo>
                  <a:pt x="3691" y="96"/>
                </a:lnTo>
                <a:lnTo>
                  <a:pt x="3709" y="109"/>
                </a:lnTo>
                <a:lnTo>
                  <a:pt x="3728" y="123"/>
                </a:lnTo>
                <a:lnTo>
                  <a:pt x="3745" y="138"/>
                </a:lnTo>
                <a:lnTo>
                  <a:pt x="3761" y="154"/>
                </a:lnTo>
                <a:lnTo>
                  <a:pt x="3776" y="171"/>
                </a:lnTo>
                <a:lnTo>
                  <a:pt x="3790" y="188"/>
                </a:lnTo>
                <a:lnTo>
                  <a:pt x="3802" y="206"/>
                </a:lnTo>
                <a:lnTo>
                  <a:pt x="3814" y="226"/>
                </a:lnTo>
                <a:lnTo>
                  <a:pt x="3824" y="246"/>
                </a:lnTo>
                <a:lnTo>
                  <a:pt x="3832" y="266"/>
                </a:lnTo>
                <a:lnTo>
                  <a:pt x="3840" y="288"/>
                </a:lnTo>
                <a:lnTo>
                  <a:pt x="3847" y="310"/>
                </a:lnTo>
                <a:lnTo>
                  <a:pt x="3852" y="333"/>
                </a:lnTo>
                <a:lnTo>
                  <a:pt x="3856" y="356"/>
                </a:lnTo>
                <a:lnTo>
                  <a:pt x="3859" y="381"/>
                </a:lnTo>
                <a:lnTo>
                  <a:pt x="3861" y="407"/>
                </a:lnTo>
                <a:lnTo>
                  <a:pt x="3861" y="432"/>
                </a:lnTo>
                <a:lnTo>
                  <a:pt x="3861" y="461"/>
                </a:lnTo>
                <a:lnTo>
                  <a:pt x="3859" y="490"/>
                </a:lnTo>
                <a:lnTo>
                  <a:pt x="3854" y="519"/>
                </a:lnTo>
                <a:lnTo>
                  <a:pt x="3849" y="547"/>
                </a:lnTo>
                <a:lnTo>
                  <a:pt x="3841" y="576"/>
                </a:lnTo>
                <a:lnTo>
                  <a:pt x="3833" y="604"/>
                </a:lnTo>
                <a:lnTo>
                  <a:pt x="3823" y="632"/>
                </a:lnTo>
                <a:lnTo>
                  <a:pt x="3811" y="658"/>
                </a:lnTo>
                <a:lnTo>
                  <a:pt x="3797" y="686"/>
                </a:lnTo>
                <a:lnTo>
                  <a:pt x="3782" y="712"/>
                </a:lnTo>
                <a:lnTo>
                  <a:pt x="3766" y="737"/>
                </a:lnTo>
                <a:lnTo>
                  <a:pt x="3749" y="761"/>
                </a:lnTo>
                <a:lnTo>
                  <a:pt x="3730" y="786"/>
                </a:lnTo>
                <a:lnTo>
                  <a:pt x="3709" y="809"/>
                </a:lnTo>
                <a:lnTo>
                  <a:pt x="3687" y="831"/>
                </a:lnTo>
                <a:lnTo>
                  <a:pt x="3664" y="852"/>
                </a:lnTo>
                <a:lnTo>
                  <a:pt x="2825" y="1642"/>
                </a:lnTo>
                <a:lnTo>
                  <a:pt x="2865" y="1643"/>
                </a:lnTo>
                <a:lnTo>
                  <a:pt x="2903" y="1644"/>
                </a:lnTo>
                <a:lnTo>
                  <a:pt x="2941" y="1647"/>
                </a:lnTo>
                <a:lnTo>
                  <a:pt x="2979" y="1649"/>
                </a:lnTo>
                <a:lnTo>
                  <a:pt x="3016" y="1652"/>
                </a:lnTo>
                <a:lnTo>
                  <a:pt x="3052" y="1656"/>
                </a:lnTo>
                <a:lnTo>
                  <a:pt x="3086" y="1660"/>
                </a:lnTo>
                <a:lnTo>
                  <a:pt x="3122" y="1665"/>
                </a:lnTo>
                <a:lnTo>
                  <a:pt x="3156" y="1671"/>
                </a:lnTo>
                <a:lnTo>
                  <a:pt x="3190" y="1678"/>
                </a:lnTo>
                <a:lnTo>
                  <a:pt x="3223" y="1685"/>
                </a:lnTo>
                <a:lnTo>
                  <a:pt x="3256" y="1692"/>
                </a:lnTo>
                <a:lnTo>
                  <a:pt x="3288" y="1700"/>
                </a:lnTo>
                <a:lnTo>
                  <a:pt x="3320" y="1709"/>
                </a:lnTo>
                <a:lnTo>
                  <a:pt x="3351" y="1718"/>
                </a:lnTo>
                <a:lnTo>
                  <a:pt x="3382" y="1728"/>
                </a:lnTo>
                <a:lnTo>
                  <a:pt x="3411" y="1739"/>
                </a:lnTo>
                <a:lnTo>
                  <a:pt x="3441" y="1750"/>
                </a:lnTo>
                <a:lnTo>
                  <a:pt x="3469" y="1761"/>
                </a:lnTo>
                <a:lnTo>
                  <a:pt x="3498" y="1774"/>
                </a:lnTo>
                <a:lnTo>
                  <a:pt x="3526" y="1787"/>
                </a:lnTo>
                <a:lnTo>
                  <a:pt x="3553" y="1801"/>
                </a:lnTo>
                <a:lnTo>
                  <a:pt x="3579" y="1814"/>
                </a:lnTo>
                <a:lnTo>
                  <a:pt x="3606" y="1830"/>
                </a:lnTo>
                <a:lnTo>
                  <a:pt x="3630" y="1845"/>
                </a:lnTo>
                <a:lnTo>
                  <a:pt x="3656" y="1861"/>
                </a:lnTo>
                <a:lnTo>
                  <a:pt x="3680" y="1877"/>
                </a:lnTo>
                <a:lnTo>
                  <a:pt x="3703" y="1894"/>
                </a:lnTo>
                <a:lnTo>
                  <a:pt x="3727" y="1912"/>
                </a:lnTo>
                <a:lnTo>
                  <a:pt x="3750" y="1930"/>
                </a:lnTo>
                <a:lnTo>
                  <a:pt x="3772" y="1950"/>
                </a:lnTo>
                <a:lnTo>
                  <a:pt x="3794" y="1969"/>
                </a:lnTo>
                <a:lnTo>
                  <a:pt x="3815" y="1989"/>
                </a:lnTo>
                <a:lnTo>
                  <a:pt x="3834" y="2010"/>
                </a:lnTo>
                <a:lnTo>
                  <a:pt x="3854" y="2031"/>
                </a:lnTo>
                <a:lnTo>
                  <a:pt x="3873" y="2053"/>
                </a:lnTo>
                <a:lnTo>
                  <a:pt x="3891" y="2075"/>
                </a:lnTo>
                <a:lnTo>
                  <a:pt x="3909" y="2098"/>
                </a:lnTo>
                <a:lnTo>
                  <a:pt x="3926" y="2122"/>
                </a:lnTo>
                <a:lnTo>
                  <a:pt x="3942" y="2146"/>
                </a:lnTo>
                <a:lnTo>
                  <a:pt x="3957" y="2170"/>
                </a:lnTo>
                <a:lnTo>
                  <a:pt x="3972" y="2194"/>
                </a:lnTo>
                <a:lnTo>
                  <a:pt x="3986" y="2220"/>
                </a:lnTo>
                <a:lnTo>
                  <a:pt x="4000" y="2245"/>
                </a:lnTo>
                <a:lnTo>
                  <a:pt x="4013" y="2272"/>
                </a:lnTo>
                <a:lnTo>
                  <a:pt x="4026" y="2299"/>
                </a:lnTo>
                <a:lnTo>
                  <a:pt x="4037" y="2327"/>
                </a:lnTo>
                <a:lnTo>
                  <a:pt x="4048" y="2354"/>
                </a:lnTo>
                <a:lnTo>
                  <a:pt x="4058" y="2383"/>
                </a:lnTo>
                <a:lnTo>
                  <a:pt x="4068" y="2412"/>
                </a:lnTo>
                <a:lnTo>
                  <a:pt x="4077" y="2441"/>
                </a:lnTo>
                <a:lnTo>
                  <a:pt x="4085" y="2471"/>
                </a:lnTo>
                <a:lnTo>
                  <a:pt x="4093" y="2501"/>
                </a:lnTo>
                <a:lnTo>
                  <a:pt x="4100" y="2533"/>
                </a:lnTo>
                <a:lnTo>
                  <a:pt x="4106" y="2564"/>
                </a:lnTo>
                <a:lnTo>
                  <a:pt x="4112" y="2596"/>
                </a:lnTo>
                <a:lnTo>
                  <a:pt x="4116" y="2629"/>
                </a:lnTo>
                <a:lnTo>
                  <a:pt x="4121" y="2663"/>
                </a:lnTo>
                <a:lnTo>
                  <a:pt x="4124" y="2696"/>
                </a:lnTo>
                <a:lnTo>
                  <a:pt x="4128" y="2730"/>
                </a:lnTo>
                <a:lnTo>
                  <a:pt x="4130" y="2764"/>
                </a:lnTo>
                <a:lnTo>
                  <a:pt x="4131" y="2799"/>
                </a:lnTo>
                <a:lnTo>
                  <a:pt x="4132" y="2835"/>
                </a:lnTo>
                <a:lnTo>
                  <a:pt x="4132" y="2871"/>
                </a:lnTo>
                <a:lnTo>
                  <a:pt x="4132" y="2907"/>
                </a:lnTo>
                <a:lnTo>
                  <a:pt x="4131" y="2941"/>
                </a:lnTo>
                <a:lnTo>
                  <a:pt x="4130" y="2975"/>
                </a:lnTo>
                <a:lnTo>
                  <a:pt x="4128" y="3009"/>
                </a:lnTo>
                <a:lnTo>
                  <a:pt x="4124" y="3043"/>
                </a:lnTo>
                <a:lnTo>
                  <a:pt x="4120" y="3075"/>
                </a:lnTo>
                <a:lnTo>
                  <a:pt x="4115" y="3107"/>
                </a:lnTo>
                <a:lnTo>
                  <a:pt x="4110" y="3140"/>
                </a:lnTo>
                <a:lnTo>
                  <a:pt x="4103" y="3171"/>
                </a:lnTo>
                <a:lnTo>
                  <a:pt x="4098" y="3202"/>
                </a:lnTo>
                <a:lnTo>
                  <a:pt x="4090" y="3234"/>
                </a:lnTo>
                <a:lnTo>
                  <a:pt x="4081" y="3264"/>
                </a:lnTo>
                <a:lnTo>
                  <a:pt x="4072" y="3294"/>
                </a:lnTo>
                <a:lnTo>
                  <a:pt x="4063" y="3324"/>
                </a:lnTo>
                <a:lnTo>
                  <a:pt x="4052" y="3353"/>
                </a:lnTo>
                <a:lnTo>
                  <a:pt x="4041" y="3382"/>
                </a:lnTo>
                <a:lnTo>
                  <a:pt x="4029" y="3410"/>
                </a:lnTo>
                <a:lnTo>
                  <a:pt x="4016" y="3438"/>
                </a:lnTo>
                <a:lnTo>
                  <a:pt x="4004" y="3465"/>
                </a:lnTo>
                <a:lnTo>
                  <a:pt x="3990" y="3493"/>
                </a:lnTo>
                <a:lnTo>
                  <a:pt x="3975" y="3520"/>
                </a:lnTo>
                <a:lnTo>
                  <a:pt x="3960" y="3545"/>
                </a:lnTo>
                <a:lnTo>
                  <a:pt x="3943" y="3572"/>
                </a:lnTo>
                <a:lnTo>
                  <a:pt x="3927" y="3597"/>
                </a:lnTo>
                <a:lnTo>
                  <a:pt x="3910" y="3622"/>
                </a:lnTo>
                <a:lnTo>
                  <a:pt x="3891" y="3646"/>
                </a:lnTo>
                <a:lnTo>
                  <a:pt x="3873" y="3670"/>
                </a:lnTo>
                <a:lnTo>
                  <a:pt x="3853" y="3695"/>
                </a:lnTo>
                <a:lnTo>
                  <a:pt x="3832" y="3718"/>
                </a:lnTo>
                <a:lnTo>
                  <a:pt x="3811" y="3741"/>
                </a:lnTo>
                <a:lnTo>
                  <a:pt x="3789" y="3763"/>
                </a:lnTo>
                <a:lnTo>
                  <a:pt x="3767" y="3785"/>
                </a:lnTo>
                <a:lnTo>
                  <a:pt x="3744" y="3807"/>
                </a:lnTo>
                <a:lnTo>
                  <a:pt x="3720" y="3828"/>
                </a:lnTo>
                <a:lnTo>
                  <a:pt x="3696" y="3849"/>
                </a:lnTo>
                <a:lnTo>
                  <a:pt x="3672" y="3867"/>
                </a:lnTo>
                <a:lnTo>
                  <a:pt x="3647" y="3887"/>
                </a:lnTo>
                <a:lnTo>
                  <a:pt x="3622" y="3904"/>
                </a:lnTo>
                <a:lnTo>
                  <a:pt x="3597" y="3922"/>
                </a:lnTo>
                <a:lnTo>
                  <a:pt x="3570" y="3939"/>
                </a:lnTo>
                <a:lnTo>
                  <a:pt x="3543" y="3955"/>
                </a:lnTo>
                <a:lnTo>
                  <a:pt x="3517" y="3970"/>
                </a:lnTo>
                <a:lnTo>
                  <a:pt x="3489" y="3986"/>
                </a:lnTo>
                <a:lnTo>
                  <a:pt x="3461" y="3999"/>
                </a:lnTo>
                <a:lnTo>
                  <a:pt x="3433" y="4013"/>
                </a:lnTo>
                <a:lnTo>
                  <a:pt x="3404" y="4025"/>
                </a:lnTo>
                <a:lnTo>
                  <a:pt x="3375" y="4038"/>
                </a:lnTo>
                <a:lnTo>
                  <a:pt x="3345" y="4049"/>
                </a:lnTo>
                <a:lnTo>
                  <a:pt x="3315" y="4060"/>
                </a:lnTo>
                <a:lnTo>
                  <a:pt x="3285" y="4069"/>
                </a:lnTo>
                <a:lnTo>
                  <a:pt x="3253" y="4078"/>
                </a:lnTo>
                <a:lnTo>
                  <a:pt x="3222" y="4088"/>
                </a:lnTo>
                <a:lnTo>
                  <a:pt x="3191" y="4096"/>
                </a:lnTo>
                <a:lnTo>
                  <a:pt x="3158" y="4103"/>
                </a:lnTo>
                <a:lnTo>
                  <a:pt x="3126" y="4108"/>
                </a:lnTo>
                <a:lnTo>
                  <a:pt x="3092" y="4115"/>
                </a:lnTo>
                <a:lnTo>
                  <a:pt x="3059" y="4120"/>
                </a:lnTo>
                <a:lnTo>
                  <a:pt x="3025" y="4125"/>
                </a:lnTo>
                <a:lnTo>
                  <a:pt x="2990" y="4128"/>
                </a:lnTo>
                <a:lnTo>
                  <a:pt x="2955" y="4132"/>
                </a:lnTo>
                <a:lnTo>
                  <a:pt x="2921" y="4134"/>
                </a:lnTo>
                <a:lnTo>
                  <a:pt x="2885" y="4135"/>
                </a:lnTo>
                <a:lnTo>
                  <a:pt x="2848" y="4136"/>
                </a:lnTo>
                <a:lnTo>
                  <a:pt x="2812" y="4136"/>
                </a:lnTo>
                <a:lnTo>
                  <a:pt x="1427" y="4136"/>
                </a:lnTo>
                <a:lnTo>
                  <a:pt x="1427" y="3587"/>
                </a:lnTo>
                <a:lnTo>
                  <a:pt x="2641" y="3587"/>
                </a:lnTo>
                <a:lnTo>
                  <a:pt x="2696" y="3587"/>
                </a:lnTo>
                <a:lnTo>
                  <a:pt x="2749" y="3585"/>
                </a:lnTo>
                <a:lnTo>
                  <a:pt x="2800" y="3581"/>
                </a:lnTo>
                <a:lnTo>
                  <a:pt x="2850" y="3575"/>
                </a:lnTo>
                <a:lnTo>
                  <a:pt x="2897" y="3568"/>
                </a:lnTo>
                <a:lnTo>
                  <a:pt x="2944" y="3560"/>
                </a:lnTo>
                <a:lnTo>
                  <a:pt x="2988" y="3551"/>
                </a:lnTo>
                <a:lnTo>
                  <a:pt x="3032" y="3540"/>
                </a:lnTo>
                <a:lnTo>
                  <a:pt x="3072" y="3527"/>
                </a:lnTo>
                <a:lnTo>
                  <a:pt x="3113" y="3512"/>
                </a:lnTo>
                <a:lnTo>
                  <a:pt x="3151" y="3497"/>
                </a:lnTo>
                <a:lnTo>
                  <a:pt x="3187" y="3479"/>
                </a:lnTo>
                <a:lnTo>
                  <a:pt x="3222" y="3460"/>
                </a:lnTo>
                <a:lnTo>
                  <a:pt x="3256" y="3440"/>
                </a:lnTo>
                <a:lnTo>
                  <a:pt x="3287" y="3418"/>
                </a:lnTo>
                <a:lnTo>
                  <a:pt x="3317" y="3395"/>
                </a:lnTo>
                <a:lnTo>
                  <a:pt x="3346" y="3369"/>
                </a:lnTo>
                <a:lnTo>
                  <a:pt x="3373" y="3343"/>
                </a:lnTo>
                <a:lnTo>
                  <a:pt x="3397" y="3316"/>
                </a:lnTo>
                <a:lnTo>
                  <a:pt x="3420" y="3287"/>
                </a:lnTo>
                <a:lnTo>
                  <a:pt x="3441" y="3257"/>
                </a:lnTo>
                <a:lnTo>
                  <a:pt x="3460" y="3226"/>
                </a:lnTo>
                <a:lnTo>
                  <a:pt x="3477" y="3193"/>
                </a:lnTo>
                <a:lnTo>
                  <a:pt x="3493" y="3158"/>
                </a:lnTo>
                <a:lnTo>
                  <a:pt x="3507" y="3124"/>
                </a:lnTo>
                <a:lnTo>
                  <a:pt x="3519" y="3087"/>
                </a:lnTo>
                <a:lnTo>
                  <a:pt x="3528" y="3049"/>
                </a:lnTo>
                <a:lnTo>
                  <a:pt x="3538" y="3010"/>
                </a:lnTo>
                <a:lnTo>
                  <a:pt x="3543" y="2970"/>
                </a:lnTo>
                <a:lnTo>
                  <a:pt x="3548" y="2928"/>
                </a:lnTo>
                <a:lnTo>
                  <a:pt x="3550" y="2884"/>
                </a:lnTo>
                <a:lnTo>
                  <a:pt x="3551" y="2840"/>
                </a:lnTo>
                <a:lnTo>
                  <a:pt x="3550" y="2798"/>
                </a:lnTo>
                <a:lnTo>
                  <a:pt x="3548" y="2759"/>
                </a:lnTo>
                <a:lnTo>
                  <a:pt x="3543" y="2719"/>
                </a:lnTo>
                <a:lnTo>
                  <a:pt x="3538" y="2681"/>
                </a:lnTo>
                <a:lnTo>
                  <a:pt x="3531" y="2644"/>
                </a:lnTo>
                <a:lnTo>
                  <a:pt x="3520" y="2608"/>
                </a:lnTo>
                <a:lnTo>
                  <a:pt x="3510" y="2573"/>
                </a:lnTo>
                <a:lnTo>
                  <a:pt x="3497" y="2540"/>
                </a:lnTo>
                <a:lnTo>
                  <a:pt x="3482" y="2507"/>
                </a:lnTo>
                <a:lnTo>
                  <a:pt x="3466" y="2476"/>
                </a:lnTo>
                <a:lnTo>
                  <a:pt x="3447" y="2446"/>
                </a:lnTo>
                <a:lnTo>
                  <a:pt x="3427" y="2416"/>
                </a:lnTo>
                <a:lnTo>
                  <a:pt x="3406" y="2388"/>
                </a:lnTo>
                <a:lnTo>
                  <a:pt x="3383" y="2361"/>
                </a:lnTo>
                <a:lnTo>
                  <a:pt x="3358" y="2335"/>
                </a:lnTo>
                <a:lnTo>
                  <a:pt x="3331" y="2310"/>
                </a:lnTo>
                <a:lnTo>
                  <a:pt x="3303" y="2287"/>
                </a:lnTo>
                <a:lnTo>
                  <a:pt x="3274" y="2265"/>
                </a:lnTo>
                <a:lnTo>
                  <a:pt x="3244" y="2244"/>
                </a:lnTo>
                <a:lnTo>
                  <a:pt x="3212" y="2225"/>
                </a:lnTo>
                <a:lnTo>
                  <a:pt x="3178" y="2207"/>
                </a:lnTo>
                <a:lnTo>
                  <a:pt x="3144" y="2191"/>
                </a:lnTo>
                <a:lnTo>
                  <a:pt x="3108" y="2177"/>
                </a:lnTo>
                <a:lnTo>
                  <a:pt x="3071" y="2164"/>
                </a:lnTo>
                <a:lnTo>
                  <a:pt x="3033" y="2153"/>
                </a:lnTo>
                <a:lnTo>
                  <a:pt x="2994" y="2142"/>
                </a:lnTo>
                <a:lnTo>
                  <a:pt x="2953" y="2134"/>
                </a:lnTo>
                <a:lnTo>
                  <a:pt x="2911" y="2127"/>
                </a:lnTo>
                <a:lnTo>
                  <a:pt x="2868" y="2122"/>
                </a:lnTo>
                <a:lnTo>
                  <a:pt x="2823" y="2118"/>
                </a:lnTo>
                <a:lnTo>
                  <a:pt x="2778" y="2116"/>
                </a:lnTo>
                <a:lnTo>
                  <a:pt x="2730" y="2115"/>
                </a:lnTo>
                <a:lnTo>
                  <a:pt x="1996" y="2115"/>
                </a:lnTo>
                <a:lnTo>
                  <a:pt x="1996" y="1737"/>
                </a:lnTo>
                <a:lnTo>
                  <a:pt x="3292" y="523"/>
                </a:lnTo>
                <a:lnTo>
                  <a:pt x="1528" y="523"/>
                </a:lnTo>
                <a:lnTo>
                  <a:pt x="1528" y="0"/>
                </a:lnTo>
                <a:close/>
                <a:moveTo>
                  <a:pt x="5485" y="3633"/>
                </a:moveTo>
                <a:lnTo>
                  <a:pt x="5497" y="3635"/>
                </a:lnTo>
                <a:lnTo>
                  <a:pt x="5514" y="3635"/>
                </a:lnTo>
                <a:lnTo>
                  <a:pt x="5532" y="3636"/>
                </a:lnTo>
                <a:lnTo>
                  <a:pt x="5553" y="3637"/>
                </a:lnTo>
                <a:lnTo>
                  <a:pt x="5575" y="3638"/>
                </a:lnTo>
                <a:lnTo>
                  <a:pt x="5594" y="3639"/>
                </a:lnTo>
                <a:lnTo>
                  <a:pt x="5609" y="3639"/>
                </a:lnTo>
                <a:lnTo>
                  <a:pt x="5620" y="3639"/>
                </a:lnTo>
                <a:lnTo>
                  <a:pt x="5669" y="3639"/>
                </a:lnTo>
                <a:lnTo>
                  <a:pt x="5715" y="3638"/>
                </a:lnTo>
                <a:lnTo>
                  <a:pt x="5763" y="3636"/>
                </a:lnTo>
                <a:lnTo>
                  <a:pt x="5808" y="3633"/>
                </a:lnTo>
                <a:lnTo>
                  <a:pt x="5855" y="3629"/>
                </a:lnTo>
                <a:lnTo>
                  <a:pt x="5900" y="3624"/>
                </a:lnTo>
                <a:lnTo>
                  <a:pt x="5944" y="3618"/>
                </a:lnTo>
                <a:lnTo>
                  <a:pt x="5988" y="3613"/>
                </a:lnTo>
                <a:lnTo>
                  <a:pt x="6031" y="3606"/>
                </a:lnTo>
                <a:lnTo>
                  <a:pt x="6074" y="3597"/>
                </a:lnTo>
                <a:lnTo>
                  <a:pt x="6116" y="3588"/>
                </a:lnTo>
                <a:lnTo>
                  <a:pt x="6156" y="3579"/>
                </a:lnTo>
                <a:lnTo>
                  <a:pt x="6198" y="3568"/>
                </a:lnTo>
                <a:lnTo>
                  <a:pt x="6237" y="3557"/>
                </a:lnTo>
                <a:lnTo>
                  <a:pt x="6278" y="3544"/>
                </a:lnTo>
                <a:lnTo>
                  <a:pt x="6316" y="3531"/>
                </a:lnTo>
                <a:lnTo>
                  <a:pt x="6354" y="3518"/>
                </a:lnTo>
                <a:lnTo>
                  <a:pt x="6393" y="3502"/>
                </a:lnTo>
                <a:lnTo>
                  <a:pt x="6430" y="3486"/>
                </a:lnTo>
                <a:lnTo>
                  <a:pt x="6467" y="3470"/>
                </a:lnTo>
                <a:lnTo>
                  <a:pt x="6503" y="3453"/>
                </a:lnTo>
                <a:lnTo>
                  <a:pt x="6539" y="3434"/>
                </a:lnTo>
                <a:lnTo>
                  <a:pt x="6574" y="3416"/>
                </a:lnTo>
                <a:lnTo>
                  <a:pt x="6607" y="3395"/>
                </a:lnTo>
                <a:lnTo>
                  <a:pt x="6641" y="3374"/>
                </a:lnTo>
                <a:lnTo>
                  <a:pt x="6674" y="3353"/>
                </a:lnTo>
                <a:lnTo>
                  <a:pt x="6707" y="3330"/>
                </a:lnTo>
                <a:lnTo>
                  <a:pt x="6738" y="3307"/>
                </a:lnTo>
                <a:lnTo>
                  <a:pt x="6770" y="3282"/>
                </a:lnTo>
                <a:lnTo>
                  <a:pt x="6801" y="3258"/>
                </a:lnTo>
                <a:lnTo>
                  <a:pt x="6831" y="3231"/>
                </a:lnTo>
                <a:lnTo>
                  <a:pt x="6860" y="3205"/>
                </a:lnTo>
                <a:lnTo>
                  <a:pt x="6889" y="3177"/>
                </a:lnTo>
                <a:lnTo>
                  <a:pt x="6917" y="3149"/>
                </a:lnTo>
                <a:lnTo>
                  <a:pt x="6944" y="3121"/>
                </a:lnTo>
                <a:lnTo>
                  <a:pt x="6970" y="3092"/>
                </a:lnTo>
                <a:lnTo>
                  <a:pt x="6995" y="3062"/>
                </a:lnTo>
                <a:lnTo>
                  <a:pt x="7019" y="3032"/>
                </a:lnTo>
                <a:lnTo>
                  <a:pt x="7042" y="3001"/>
                </a:lnTo>
                <a:lnTo>
                  <a:pt x="7064" y="2971"/>
                </a:lnTo>
                <a:lnTo>
                  <a:pt x="7086" y="2938"/>
                </a:lnTo>
                <a:lnTo>
                  <a:pt x="7107" y="2906"/>
                </a:lnTo>
                <a:lnTo>
                  <a:pt x="7126" y="2873"/>
                </a:lnTo>
                <a:lnTo>
                  <a:pt x="7145" y="2840"/>
                </a:lnTo>
                <a:lnTo>
                  <a:pt x="7163" y="2806"/>
                </a:lnTo>
                <a:lnTo>
                  <a:pt x="7179" y="2771"/>
                </a:lnTo>
                <a:lnTo>
                  <a:pt x="7195" y="2737"/>
                </a:lnTo>
                <a:lnTo>
                  <a:pt x="7210" y="2701"/>
                </a:lnTo>
                <a:lnTo>
                  <a:pt x="7224" y="2665"/>
                </a:lnTo>
                <a:lnTo>
                  <a:pt x="7238" y="2628"/>
                </a:lnTo>
                <a:lnTo>
                  <a:pt x="7250" y="2591"/>
                </a:lnTo>
                <a:lnTo>
                  <a:pt x="7261" y="2554"/>
                </a:lnTo>
                <a:lnTo>
                  <a:pt x="7272" y="2515"/>
                </a:lnTo>
                <a:lnTo>
                  <a:pt x="7282" y="2476"/>
                </a:lnTo>
                <a:lnTo>
                  <a:pt x="7290" y="2437"/>
                </a:lnTo>
                <a:lnTo>
                  <a:pt x="7298" y="2397"/>
                </a:lnTo>
                <a:lnTo>
                  <a:pt x="7305" y="2357"/>
                </a:lnTo>
                <a:lnTo>
                  <a:pt x="7311" y="2316"/>
                </a:lnTo>
                <a:lnTo>
                  <a:pt x="7316" y="2274"/>
                </a:lnTo>
                <a:lnTo>
                  <a:pt x="7320" y="2233"/>
                </a:lnTo>
                <a:lnTo>
                  <a:pt x="7323" y="2190"/>
                </a:lnTo>
                <a:lnTo>
                  <a:pt x="7325" y="2147"/>
                </a:lnTo>
                <a:lnTo>
                  <a:pt x="7327" y="2103"/>
                </a:lnTo>
                <a:lnTo>
                  <a:pt x="7327" y="2059"/>
                </a:lnTo>
                <a:lnTo>
                  <a:pt x="7327" y="2014"/>
                </a:lnTo>
                <a:lnTo>
                  <a:pt x="7325" y="1970"/>
                </a:lnTo>
                <a:lnTo>
                  <a:pt x="7323" y="1926"/>
                </a:lnTo>
                <a:lnTo>
                  <a:pt x="7320" y="1883"/>
                </a:lnTo>
                <a:lnTo>
                  <a:pt x="7316" y="1840"/>
                </a:lnTo>
                <a:lnTo>
                  <a:pt x="7310" y="1797"/>
                </a:lnTo>
                <a:lnTo>
                  <a:pt x="7304" y="1757"/>
                </a:lnTo>
                <a:lnTo>
                  <a:pt x="7297" y="1715"/>
                </a:lnTo>
                <a:lnTo>
                  <a:pt x="7289" y="1674"/>
                </a:lnTo>
                <a:lnTo>
                  <a:pt x="7281" y="1635"/>
                </a:lnTo>
                <a:lnTo>
                  <a:pt x="7271" y="1596"/>
                </a:lnTo>
                <a:lnTo>
                  <a:pt x="7260" y="1557"/>
                </a:lnTo>
                <a:lnTo>
                  <a:pt x="7249" y="1519"/>
                </a:lnTo>
                <a:lnTo>
                  <a:pt x="7236" y="1482"/>
                </a:lnTo>
                <a:lnTo>
                  <a:pt x="7223" y="1445"/>
                </a:lnTo>
                <a:lnTo>
                  <a:pt x="7208" y="1409"/>
                </a:lnTo>
                <a:lnTo>
                  <a:pt x="7193" y="1373"/>
                </a:lnTo>
                <a:lnTo>
                  <a:pt x="7177" y="1338"/>
                </a:lnTo>
                <a:lnTo>
                  <a:pt x="7159" y="1304"/>
                </a:lnTo>
                <a:lnTo>
                  <a:pt x="7141" y="1269"/>
                </a:lnTo>
                <a:lnTo>
                  <a:pt x="7122" y="1236"/>
                </a:lnTo>
                <a:lnTo>
                  <a:pt x="7102" y="1203"/>
                </a:lnTo>
                <a:lnTo>
                  <a:pt x="7082" y="1172"/>
                </a:lnTo>
                <a:lnTo>
                  <a:pt x="7060" y="1139"/>
                </a:lnTo>
                <a:lnTo>
                  <a:pt x="7036" y="1108"/>
                </a:lnTo>
                <a:lnTo>
                  <a:pt x="7013" y="1078"/>
                </a:lnTo>
                <a:lnTo>
                  <a:pt x="6988" y="1048"/>
                </a:lnTo>
                <a:lnTo>
                  <a:pt x="6962" y="1019"/>
                </a:lnTo>
                <a:lnTo>
                  <a:pt x="6935" y="990"/>
                </a:lnTo>
                <a:lnTo>
                  <a:pt x="6909" y="962"/>
                </a:lnTo>
                <a:lnTo>
                  <a:pt x="6880" y="934"/>
                </a:lnTo>
                <a:lnTo>
                  <a:pt x="6851" y="907"/>
                </a:lnTo>
                <a:lnTo>
                  <a:pt x="6821" y="881"/>
                </a:lnTo>
                <a:lnTo>
                  <a:pt x="6789" y="855"/>
                </a:lnTo>
                <a:lnTo>
                  <a:pt x="6758" y="831"/>
                </a:lnTo>
                <a:lnTo>
                  <a:pt x="6726" y="807"/>
                </a:lnTo>
                <a:lnTo>
                  <a:pt x="6693" y="783"/>
                </a:lnTo>
                <a:lnTo>
                  <a:pt x="6659" y="761"/>
                </a:lnTo>
                <a:lnTo>
                  <a:pt x="6626" y="741"/>
                </a:lnTo>
                <a:lnTo>
                  <a:pt x="6591" y="720"/>
                </a:lnTo>
                <a:lnTo>
                  <a:pt x="6555" y="700"/>
                </a:lnTo>
                <a:lnTo>
                  <a:pt x="6519" y="681"/>
                </a:lnTo>
                <a:lnTo>
                  <a:pt x="6482" y="664"/>
                </a:lnTo>
                <a:lnTo>
                  <a:pt x="6445" y="647"/>
                </a:lnTo>
                <a:lnTo>
                  <a:pt x="6407" y="630"/>
                </a:lnTo>
                <a:lnTo>
                  <a:pt x="6368" y="614"/>
                </a:lnTo>
                <a:lnTo>
                  <a:pt x="6329" y="600"/>
                </a:lnTo>
                <a:lnTo>
                  <a:pt x="6288" y="586"/>
                </a:lnTo>
                <a:lnTo>
                  <a:pt x="6248" y="574"/>
                </a:lnTo>
                <a:lnTo>
                  <a:pt x="6206" y="561"/>
                </a:lnTo>
                <a:lnTo>
                  <a:pt x="6164" y="549"/>
                </a:lnTo>
                <a:lnTo>
                  <a:pt x="6121" y="539"/>
                </a:lnTo>
                <a:lnTo>
                  <a:pt x="6078" y="530"/>
                </a:lnTo>
                <a:lnTo>
                  <a:pt x="6034" y="520"/>
                </a:lnTo>
                <a:lnTo>
                  <a:pt x="5989" y="513"/>
                </a:lnTo>
                <a:lnTo>
                  <a:pt x="5944" y="505"/>
                </a:lnTo>
                <a:lnTo>
                  <a:pt x="5897" y="500"/>
                </a:lnTo>
                <a:lnTo>
                  <a:pt x="5851" y="494"/>
                </a:lnTo>
                <a:lnTo>
                  <a:pt x="5804" y="489"/>
                </a:lnTo>
                <a:lnTo>
                  <a:pt x="5756" y="486"/>
                </a:lnTo>
                <a:lnTo>
                  <a:pt x="5707" y="483"/>
                </a:lnTo>
                <a:lnTo>
                  <a:pt x="5659" y="481"/>
                </a:lnTo>
                <a:lnTo>
                  <a:pt x="5608" y="480"/>
                </a:lnTo>
                <a:lnTo>
                  <a:pt x="5558" y="479"/>
                </a:lnTo>
                <a:lnTo>
                  <a:pt x="5535" y="479"/>
                </a:lnTo>
                <a:lnTo>
                  <a:pt x="5510" y="480"/>
                </a:lnTo>
                <a:lnTo>
                  <a:pt x="5486" y="481"/>
                </a:lnTo>
                <a:lnTo>
                  <a:pt x="5459" y="482"/>
                </a:lnTo>
                <a:lnTo>
                  <a:pt x="5428" y="483"/>
                </a:lnTo>
                <a:lnTo>
                  <a:pt x="5391" y="486"/>
                </a:lnTo>
                <a:lnTo>
                  <a:pt x="5347" y="488"/>
                </a:lnTo>
                <a:lnTo>
                  <a:pt x="5297" y="490"/>
                </a:lnTo>
                <a:lnTo>
                  <a:pt x="5294" y="4136"/>
                </a:lnTo>
                <a:lnTo>
                  <a:pt x="4751" y="4136"/>
                </a:lnTo>
                <a:lnTo>
                  <a:pt x="4751" y="0"/>
                </a:lnTo>
                <a:lnTo>
                  <a:pt x="5461" y="0"/>
                </a:lnTo>
                <a:lnTo>
                  <a:pt x="5521" y="0"/>
                </a:lnTo>
                <a:lnTo>
                  <a:pt x="5579" y="0"/>
                </a:lnTo>
                <a:lnTo>
                  <a:pt x="5635" y="3"/>
                </a:lnTo>
                <a:lnTo>
                  <a:pt x="5692" y="4"/>
                </a:lnTo>
                <a:lnTo>
                  <a:pt x="5747" y="7"/>
                </a:lnTo>
                <a:lnTo>
                  <a:pt x="5800" y="10"/>
                </a:lnTo>
                <a:lnTo>
                  <a:pt x="5853" y="13"/>
                </a:lnTo>
                <a:lnTo>
                  <a:pt x="5906" y="18"/>
                </a:lnTo>
                <a:lnTo>
                  <a:pt x="5955" y="22"/>
                </a:lnTo>
                <a:lnTo>
                  <a:pt x="6005" y="28"/>
                </a:lnTo>
                <a:lnTo>
                  <a:pt x="6054" y="34"/>
                </a:lnTo>
                <a:lnTo>
                  <a:pt x="6102" y="40"/>
                </a:lnTo>
                <a:lnTo>
                  <a:pt x="6148" y="48"/>
                </a:lnTo>
                <a:lnTo>
                  <a:pt x="6193" y="55"/>
                </a:lnTo>
                <a:lnTo>
                  <a:pt x="6237" y="63"/>
                </a:lnTo>
                <a:lnTo>
                  <a:pt x="6281" y="72"/>
                </a:lnTo>
                <a:lnTo>
                  <a:pt x="6323" y="81"/>
                </a:lnTo>
                <a:lnTo>
                  <a:pt x="6365" y="91"/>
                </a:lnTo>
                <a:lnTo>
                  <a:pt x="6407" y="101"/>
                </a:lnTo>
                <a:lnTo>
                  <a:pt x="6447" y="113"/>
                </a:lnTo>
                <a:lnTo>
                  <a:pt x="6487" y="124"/>
                </a:lnTo>
                <a:lnTo>
                  <a:pt x="6525" y="137"/>
                </a:lnTo>
                <a:lnTo>
                  <a:pt x="6563" y="150"/>
                </a:lnTo>
                <a:lnTo>
                  <a:pt x="6600" y="162"/>
                </a:lnTo>
                <a:lnTo>
                  <a:pt x="6636" y="176"/>
                </a:lnTo>
                <a:lnTo>
                  <a:pt x="6672" y="191"/>
                </a:lnTo>
                <a:lnTo>
                  <a:pt x="6707" y="206"/>
                </a:lnTo>
                <a:lnTo>
                  <a:pt x="6742" y="223"/>
                </a:lnTo>
                <a:lnTo>
                  <a:pt x="6774" y="239"/>
                </a:lnTo>
                <a:lnTo>
                  <a:pt x="6808" y="256"/>
                </a:lnTo>
                <a:lnTo>
                  <a:pt x="6839" y="274"/>
                </a:lnTo>
                <a:lnTo>
                  <a:pt x="6870" y="292"/>
                </a:lnTo>
                <a:lnTo>
                  <a:pt x="6932" y="329"/>
                </a:lnTo>
                <a:lnTo>
                  <a:pt x="6991" y="369"/>
                </a:lnTo>
                <a:lnTo>
                  <a:pt x="7049" y="409"/>
                </a:lnTo>
                <a:lnTo>
                  <a:pt x="7106" y="451"/>
                </a:lnTo>
                <a:lnTo>
                  <a:pt x="7159" y="495"/>
                </a:lnTo>
                <a:lnTo>
                  <a:pt x="7211" y="539"/>
                </a:lnTo>
                <a:lnTo>
                  <a:pt x="7262" y="584"/>
                </a:lnTo>
                <a:lnTo>
                  <a:pt x="7310" y="630"/>
                </a:lnTo>
                <a:lnTo>
                  <a:pt x="7356" y="678"/>
                </a:lnTo>
                <a:lnTo>
                  <a:pt x="7402" y="727"/>
                </a:lnTo>
                <a:lnTo>
                  <a:pt x="7445" y="776"/>
                </a:lnTo>
                <a:lnTo>
                  <a:pt x="7485" y="829"/>
                </a:lnTo>
                <a:lnTo>
                  <a:pt x="7525" y="881"/>
                </a:lnTo>
                <a:lnTo>
                  <a:pt x="7562" y="934"/>
                </a:lnTo>
                <a:lnTo>
                  <a:pt x="7596" y="990"/>
                </a:lnTo>
                <a:lnTo>
                  <a:pt x="7630" y="1045"/>
                </a:lnTo>
                <a:lnTo>
                  <a:pt x="7661" y="1102"/>
                </a:lnTo>
                <a:lnTo>
                  <a:pt x="7692" y="1160"/>
                </a:lnTo>
                <a:lnTo>
                  <a:pt x="7719" y="1219"/>
                </a:lnTo>
                <a:lnTo>
                  <a:pt x="7745" y="1279"/>
                </a:lnTo>
                <a:lnTo>
                  <a:pt x="7768" y="1340"/>
                </a:lnTo>
                <a:lnTo>
                  <a:pt x="7789" y="1402"/>
                </a:lnTo>
                <a:lnTo>
                  <a:pt x="7809" y="1463"/>
                </a:lnTo>
                <a:lnTo>
                  <a:pt x="7826" y="1527"/>
                </a:lnTo>
                <a:lnTo>
                  <a:pt x="7841" y="1592"/>
                </a:lnTo>
                <a:lnTo>
                  <a:pt x="7854" y="1657"/>
                </a:lnTo>
                <a:lnTo>
                  <a:pt x="7865" y="1723"/>
                </a:lnTo>
                <a:lnTo>
                  <a:pt x="7875" y="1789"/>
                </a:lnTo>
                <a:lnTo>
                  <a:pt x="7882" y="1857"/>
                </a:lnTo>
                <a:lnTo>
                  <a:pt x="7886" y="1926"/>
                </a:lnTo>
                <a:lnTo>
                  <a:pt x="7890" y="1995"/>
                </a:lnTo>
                <a:lnTo>
                  <a:pt x="7891" y="2066"/>
                </a:lnTo>
                <a:lnTo>
                  <a:pt x="7890" y="2137"/>
                </a:lnTo>
                <a:lnTo>
                  <a:pt x="7886" y="2206"/>
                </a:lnTo>
                <a:lnTo>
                  <a:pt x="7882" y="2274"/>
                </a:lnTo>
                <a:lnTo>
                  <a:pt x="7874" y="2342"/>
                </a:lnTo>
                <a:lnTo>
                  <a:pt x="7864" y="2409"/>
                </a:lnTo>
                <a:lnTo>
                  <a:pt x="7853" y="2476"/>
                </a:lnTo>
                <a:lnTo>
                  <a:pt x="7839" y="2541"/>
                </a:lnTo>
                <a:lnTo>
                  <a:pt x="7823" y="2606"/>
                </a:lnTo>
                <a:lnTo>
                  <a:pt x="7804" y="2671"/>
                </a:lnTo>
                <a:lnTo>
                  <a:pt x="7784" y="2733"/>
                </a:lnTo>
                <a:lnTo>
                  <a:pt x="7762" y="2796"/>
                </a:lnTo>
                <a:lnTo>
                  <a:pt x="7737" y="2857"/>
                </a:lnTo>
                <a:lnTo>
                  <a:pt x="7710" y="2919"/>
                </a:lnTo>
                <a:lnTo>
                  <a:pt x="7682" y="2979"/>
                </a:lnTo>
                <a:lnTo>
                  <a:pt x="7651" y="3038"/>
                </a:lnTo>
                <a:lnTo>
                  <a:pt x="7617" y="3096"/>
                </a:lnTo>
                <a:lnTo>
                  <a:pt x="7583" y="3154"/>
                </a:lnTo>
                <a:lnTo>
                  <a:pt x="7545" y="3211"/>
                </a:lnTo>
                <a:lnTo>
                  <a:pt x="7507" y="3265"/>
                </a:lnTo>
                <a:lnTo>
                  <a:pt x="7467" y="3318"/>
                </a:lnTo>
                <a:lnTo>
                  <a:pt x="7424" y="3372"/>
                </a:lnTo>
                <a:lnTo>
                  <a:pt x="7380" y="3423"/>
                </a:lnTo>
                <a:lnTo>
                  <a:pt x="7334" y="3472"/>
                </a:lnTo>
                <a:lnTo>
                  <a:pt x="7287" y="3520"/>
                </a:lnTo>
                <a:lnTo>
                  <a:pt x="7237" y="3567"/>
                </a:lnTo>
                <a:lnTo>
                  <a:pt x="7186" y="3613"/>
                </a:lnTo>
                <a:lnTo>
                  <a:pt x="7133" y="3658"/>
                </a:lnTo>
                <a:lnTo>
                  <a:pt x="7078" y="3701"/>
                </a:lnTo>
                <a:lnTo>
                  <a:pt x="7021" y="3742"/>
                </a:lnTo>
                <a:lnTo>
                  <a:pt x="6963" y="3783"/>
                </a:lnTo>
                <a:lnTo>
                  <a:pt x="6903" y="3822"/>
                </a:lnTo>
                <a:lnTo>
                  <a:pt x="6840" y="3859"/>
                </a:lnTo>
                <a:lnTo>
                  <a:pt x="6811" y="3877"/>
                </a:lnTo>
                <a:lnTo>
                  <a:pt x="6781" y="3893"/>
                </a:lnTo>
                <a:lnTo>
                  <a:pt x="6751" y="3908"/>
                </a:lnTo>
                <a:lnTo>
                  <a:pt x="6719" y="3923"/>
                </a:lnTo>
                <a:lnTo>
                  <a:pt x="6686" y="3938"/>
                </a:lnTo>
                <a:lnTo>
                  <a:pt x="6654" y="3952"/>
                </a:lnTo>
                <a:lnTo>
                  <a:pt x="6619" y="3966"/>
                </a:lnTo>
                <a:lnTo>
                  <a:pt x="6584" y="3979"/>
                </a:lnTo>
                <a:lnTo>
                  <a:pt x="6549" y="3991"/>
                </a:lnTo>
                <a:lnTo>
                  <a:pt x="6512" y="4004"/>
                </a:lnTo>
                <a:lnTo>
                  <a:pt x="6475" y="4016"/>
                </a:lnTo>
                <a:lnTo>
                  <a:pt x="6437" y="4026"/>
                </a:lnTo>
                <a:lnTo>
                  <a:pt x="6398" y="4037"/>
                </a:lnTo>
                <a:lnTo>
                  <a:pt x="6359" y="4047"/>
                </a:lnTo>
                <a:lnTo>
                  <a:pt x="6318" y="4056"/>
                </a:lnTo>
                <a:lnTo>
                  <a:pt x="6277" y="4065"/>
                </a:lnTo>
                <a:lnTo>
                  <a:pt x="6235" y="4075"/>
                </a:lnTo>
                <a:lnTo>
                  <a:pt x="6192" y="4083"/>
                </a:lnTo>
                <a:lnTo>
                  <a:pt x="6149" y="4090"/>
                </a:lnTo>
                <a:lnTo>
                  <a:pt x="6105" y="4097"/>
                </a:lnTo>
                <a:lnTo>
                  <a:pt x="6061" y="4104"/>
                </a:lnTo>
                <a:lnTo>
                  <a:pt x="6016" y="4110"/>
                </a:lnTo>
                <a:lnTo>
                  <a:pt x="5971" y="4114"/>
                </a:lnTo>
                <a:lnTo>
                  <a:pt x="5924" y="4119"/>
                </a:lnTo>
                <a:lnTo>
                  <a:pt x="5877" y="4123"/>
                </a:lnTo>
                <a:lnTo>
                  <a:pt x="5829" y="4127"/>
                </a:lnTo>
                <a:lnTo>
                  <a:pt x="5782" y="4130"/>
                </a:lnTo>
                <a:lnTo>
                  <a:pt x="5733" y="4133"/>
                </a:lnTo>
                <a:lnTo>
                  <a:pt x="5633" y="4136"/>
                </a:lnTo>
                <a:lnTo>
                  <a:pt x="5531" y="4136"/>
                </a:lnTo>
                <a:lnTo>
                  <a:pt x="5485" y="4136"/>
                </a:lnTo>
                <a:lnTo>
                  <a:pt x="5485" y="363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de Examp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7188" y="4976813"/>
            <a:ext cx="8429625" cy="159702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98425" y="1317173"/>
            <a:ext cx="714715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Code Example</a:t>
            </a:r>
            <a:endParaRPr lang="en-US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98312" y="1717283"/>
            <a:ext cx="7147377" cy="1877437"/>
          </a:xfr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lvl1pPr>
              <a:buNone/>
              <a:tabLst>
                <a:tab pos="365760" algn="l"/>
                <a:tab pos="731520" algn="l"/>
                <a:tab pos="1097280" algn="l"/>
              </a:tabLst>
              <a:defRPr sz="2000">
                <a:latin typeface="Consolas" pitchFamily="49" charset="0"/>
                <a:cs typeface="Consolas" pitchFamily="49" charset="0"/>
              </a:defRPr>
            </a:lvl1pPr>
            <a:lvl2pPr marL="182880" indent="0">
              <a:buNone/>
              <a:tabLst>
                <a:tab pos="365760" algn="l"/>
                <a:tab pos="731520" algn="l"/>
                <a:tab pos="1097280" algn="l"/>
              </a:tabLst>
              <a:defRPr sz="2000" baseline="0">
                <a:latin typeface="Consolas" pitchFamily="49" charset="0"/>
              </a:defRPr>
            </a:lvl2pPr>
            <a:lvl3pPr marL="365760" indent="0">
              <a:buNone/>
              <a:tabLst>
                <a:tab pos="365760" algn="l"/>
                <a:tab pos="731520" algn="l"/>
                <a:tab pos="1097280" algn="l"/>
              </a:tabLst>
              <a:defRPr sz="2000">
                <a:latin typeface="Consolas" pitchFamily="49" charset="0"/>
                <a:cs typeface="Consolas" pitchFamily="49" charset="0"/>
              </a:defRPr>
            </a:lvl3pPr>
            <a:lvl4pPr marL="548640" indent="0">
              <a:buNone/>
              <a:tabLst>
                <a:tab pos="365760" algn="l"/>
                <a:tab pos="731520" algn="l"/>
                <a:tab pos="1097280" algn="l"/>
              </a:tabLst>
              <a:defRPr sz="2000">
                <a:latin typeface="Consolas" pitchFamily="49" charset="0"/>
                <a:cs typeface="Consolas" pitchFamily="49" charset="0"/>
              </a:defRPr>
            </a:lvl4pPr>
            <a:lvl5pPr marL="731520" indent="0">
              <a:buNone/>
              <a:tabLst>
                <a:tab pos="365760" algn="l"/>
                <a:tab pos="731520" algn="l"/>
                <a:tab pos="1097280" algn="l"/>
              </a:tabLst>
              <a:defRPr sz="2000"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de Example Layout with 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7188" y="4951413"/>
            <a:ext cx="8429625" cy="159702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98312" y="1704583"/>
            <a:ext cx="7147377" cy="1877437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tabLst>
                <a:tab pos="365760" algn="l"/>
                <a:tab pos="731520" algn="l"/>
                <a:tab pos="1097280" algn="l"/>
              </a:tabLst>
              <a:defRPr sz="2000" b="0">
                <a:latin typeface="Consolas" pitchFamily="49" charset="0"/>
                <a:cs typeface="Consolas" pitchFamily="49" charset="0"/>
              </a:defRPr>
            </a:lvl1pPr>
            <a:lvl2pPr marL="182880" indent="0">
              <a:buNone/>
              <a:tabLst>
                <a:tab pos="365760" algn="l"/>
                <a:tab pos="731520" algn="l"/>
                <a:tab pos="1097280" algn="l"/>
              </a:tabLst>
              <a:defRPr sz="2000" b="0" baseline="0">
                <a:latin typeface="Consolas" pitchFamily="49" charset="0"/>
                <a:cs typeface="Consolas" pitchFamily="49" charset="0"/>
              </a:defRPr>
            </a:lvl2pPr>
            <a:lvl3pPr marL="365760" indent="0">
              <a:buNone/>
              <a:tabLst>
                <a:tab pos="365760" algn="l"/>
                <a:tab pos="731520" algn="l"/>
                <a:tab pos="1097280" algn="l"/>
              </a:tabLst>
              <a:defRPr sz="2000" b="0">
                <a:latin typeface="Consolas" pitchFamily="49" charset="0"/>
                <a:cs typeface="Consolas" pitchFamily="49" charset="0"/>
              </a:defRPr>
            </a:lvl3pPr>
            <a:lvl4pPr marL="548640" indent="0">
              <a:buNone/>
              <a:tabLst>
                <a:tab pos="365760" algn="l"/>
                <a:tab pos="731520" algn="l"/>
                <a:tab pos="1097280" algn="l"/>
              </a:tabLst>
              <a:defRPr sz="2000" b="0">
                <a:latin typeface="Consolas" pitchFamily="49" charset="0"/>
                <a:cs typeface="Consolas" pitchFamily="49" charset="0"/>
              </a:defRPr>
            </a:lvl4pPr>
            <a:lvl5pPr marL="731520" indent="0">
              <a:buNone/>
              <a:tabLst>
                <a:tab pos="365760" algn="l"/>
                <a:tab pos="731520" algn="l"/>
                <a:tab pos="1097280" algn="l"/>
              </a:tabLst>
              <a:defRPr sz="2000" b="0"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8538" y="1304925"/>
            <a:ext cx="7146925" cy="400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Code Example (with custom title)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 Layout (Me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785786" y="1571612"/>
            <a:ext cx="7572375" cy="3929063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Question/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5786" y="3429000"/>
            <a:ext cx="7572428" cy="233363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t" anchorCtr="1"/>
          <a:lstStyle>
            <a:lvl1pPr indent="0" algn="ctr">
              <a:buNone/>
              <a:defRPr b="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Answer!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85786" y="1428736"/>
            <a:ext cx="7572428" cy="1857388"/>
          </a:xfrm>
        </p:spPr>
        <p:txBody>
          <a:bodyPr anchor="b" anchorCtr="1"/>
          <a:lstStyle>
            <a:lvl1pPr indent="0" algn="ctr">
              <a:buNone/>
              <a:defRPr b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Question?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5786" y="1571613"/>
            <a:ext cx="7572428" cy="3929090"/>
          </a:xfrm>
        </p:spPr>
        <p:txBody>
          <a:bodyPr anchor="ctr" anchorCtr="1">
            <a:normAutofit/>
          </a:bodyPr>
          <a:lstStyle>
            <a:lvl1pPr indent="0" algn="ctr">
              <a:buNone/>
              <a:defRPr sz="2800" b="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Answer!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5786" y="1571613"/>
            <a:ext cx="7572428" cy="3929090"/>
          </a:xfrm>
        </p:spPr>
        <p:txBody>
          <a:bodyPr anchor="ctr" anchorCtr="1"/>
          <a:lstStyle>
            <a:lvl1pPr indent="0" algn="ctr">
              <a:buNone/>
              <a:defRPr b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Question?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indent="-457200">
              <a:defRPr sz="2400"/>
            </a:lvl2pPr>
            <a:lvl3pPr>
              <a:defRPr sz="2000"/>
            </a:lvl3pPr>
            <a:lvl4pPr>
              <a:defRPr sz="2000"/>
            </a:lvl4pPr>
            <a:lvl5pPr marL="210312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el und Text-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457200" indent="-274320">
              <a:buFont typeface="Arial" pitchFamily="34" charset="0"/>
              <a:buChar char="•"/>
              <a:defRPr sz="2400"/>
            </a:lvl2pPr>
            <a:lvl3pPr marL="731520">
              <a:defRPr sz="2000"/>
            </a:lvl3pPr>
            <a:lvl4pPr marL="1005840" indent="0">
              <a:buNone/>
              <a:defRPr sz="2000"/>
            </a:lvl4pPr>
            <a:lvl5pPr marL="128016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el und Inhalt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1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18288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071966" cy="4983179"/>
          </a:xfrm>
        </p:spPr>
        <p:txBody>
          <a:bodyPr/>
          <a:lstStyle>
            <a:lvl1pPr indent="-342000">
              <a:defRPr sz="2400" baseline="0"/>
            </a:lvl1pPr>
            <a:lvl2pPr indent="-342000">
              <a:defRPr sz="2000"/>
            </a:lvl2pPr>
            <a:lvl3pPr indent="-342000">
              <a:defRPr sz="2000"/>
            </a:lvl3pPr>
            <a:lvl4pPr marL="1280160" indent="0">
              <a:defRPr sz="1800"/>
            </a:lvl4pPr>
            <a:lvl5pPr marL="1463040" indent="0">
              <a:buFont typeface="Arial" pitchFamily="34" charset="0"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138642" cy="4983179"/>
          </a:xfrm>
        </p:spPr>
        <p:txBody>
          <a:bodyPr/>
          <a:lstStyle>
            <a:lvl1pPr indent="-342000">
              <a:defRPr sz="2400"/>
            </a:lvl1pPr>
            <a:lvl2pPr indent="-342000">
              <a:defRPr sz="2000"/>
            </a:lvl2pPr>
            <a:lvl3pPr indent="-342000">
              <a:defRPr sz="2000"/>
            </a:lvl3pPr>
            <a:lvl4pPr marL="1371600" indent="0">
              <a:defRPr sz="1800"/>
            </a:lvl4pPr>
            <a:lvl5pPr marL="1463040" indent="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4291042" cy="495459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-274320">
              <a:buFont typeface="Arial" pitchFamily="34" charset="0"/>
              <a:buChar char="•"/>
              <a:defRPr sz="2400"/>
            </a:lvl2pPr>
            <a:lvl3pPr marL="731520">
              <a:defRPr sz="2000"/>
            </a:lvl3pPr>
            <a:lvl4pPr marL="1005840" indent="0">
              <a:buNone/>
              <a:defRPr sz="2000"/>
            </a:lvl4pPr>
            <a:lvl5pPr marL="128016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48200" y="1142984"/>
            <a:ext cx="4138642" cy="4954591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-274320">
              <a:buFont typeface="Arial" pitchFamily="34" charset="0"/>
              <a:buChar char="•"/>
              <a:defRPr sz="2400"/>
            </a:lvl2pPr>
            <a:lvl3pPr marL="731520">
              <a:defRPr sz="2000"/>
            </a:lvl3pPr>
            <a:lvl4pPr marL="1005840" indent="0">
              <a:buNone/>
              <a:defRPr sz="2000"/>
            </a:lvl4pPr>
            <a:lvl5pPr marL="128016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Informal Definition Layou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5786" y="1571613"/>
            <a:ext cx="7572428" cy="3929090"/>
          </a:xfrm>
        </p:spPr>
        <p:txBody>
          <a:bodyPr anchor="ctr" anchorCtr="1">
            <a:normAutofit/>
          </a:bodyPr>
          <a:lstStyle>
            <a:lvl1pPr indent="0" algn="l">
              <a:buNone/>
              <a:defRPr sz="2400" b="1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This is a test definition:</a:t>
            </a:r>
          </a:p>
          <a:p>
            <a:pPr lvl="0"/>
            <a:r>
              <a:rPr lang="en-US" noProof="0" dirty="0" smtClean="0"/>
              <a:t>Two nodes that share a common edge are called adjacent.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in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37772" y="1315606"/>
            <a:ext cx="706845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effectLst/>
                <a:latin typeface="+mj-lt"/>
              </a:rPr>
              <a:t>Definition</a:t>
            </a:r>
            <a:endParaRPr lang="en-US" dirty="0"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20128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0" indent="0">
              <a:buNone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7187" y="4913313"/>
            <a:ext cx="8429655" cy="1597025"/>
          </a:xfrm>
        </p:spPr>
        <p:txBody>
          <a:bodyPr/>
          <a:lstStyle>
            <a:lvl1pPr marL="0" indent="0">
              <a:buNone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None/>
              <a:defRPr sz="2000"/>
            </a:lvl3pPr>
            <a:lvl4pPr marL="1371600">
              <a:buNone/>
              <a:defRPr/>
            </a:lvl4pPr>
            <a:lvl5pPr marL="146304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inition Layout with 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37432" y="1703016"/>
            <a:ext cx="7069136" cy="20128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marL="0" indent="0">
              <a:buNone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7188" y="4951413"/>
            <a:ext cx="8429625" cy="159702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38225" y="1303338"/>
            <a:ext cx="7067550" cy="40005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Definition (with custom title)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mailto:kirschan%20at%20in.tum.de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81000" y="1108075"/>
            <a:ext cx="8377238" cy="0"/>
          </a:xfrm>
          <a:prstGeom prst="line">
            <a:avLst/>
          </a:prstGeom>
          <a:noFill/>
          <a:ln w="3810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flipH="1">
            <a:off x="390525" y="6137275"/>
            <a:ext cx="6777038" cy="0"/>
          </a:xfrm>
          <a:prstGeom prst="line">
            <a:avLst/>
          </a:prstGeom>
          <a:noFill/>
          <a:ln w="57150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100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8443914" cy="495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357158" y="6143644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Rigid Body Motion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8"/>
              </a:rPr>
              <a:t>Andreas Kirsch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5893" name="Freeform 5"/>
          <p:cNvSpPr>
            <a:spLocks noEditPoints="1"/>
          </p:cNvSpPr>
          <p:nvPr/>
        </p:nvSpPr>
        <p:spPr bwMode="auto">
          <a:xfrm>
            <a:off x="7151688" y="5938838"/>
            <a:ext cx="1023938" cy="549275"/>
          </a:xfrm>
          <a:custGeom>
            <a:avLst/>
            <a:gdLst/>
            <a:ahLst/>
            <a:cxnLst>
              <a:cxn ang="0">
                <a:pos x="712" y="4249"/>
              </a:cxn>
              <a:cxn ang="0">
                <a:pos x="816" y="4504"/>
              </a:cxn>
              <a:cxn ang="0">
                <a:pos x="996" y="4679"/>
              </a:cxn>
              <a:cxn ang="0">
                <a:pos x="1261" y="4783"/>
              </a:cxn>
              <a:cxn ang="0">
                <a:pos x="1458" y="5464"/>
              </a:cxn>
              <a:cxn ang="0">
                <a:pos x="902" y="5379"/>
              </a:cxn>
              <a:cxn ang="0">
                <a:pos x="479" y="5177"/>
              </a:cxn>
              <a:cxn ang="0">
                <a:pos x="189" y="4861"/>
              </a:cxn>
              <a:cxn ang="0">
                <a:pos x="32" y="4428"/>
              </a:cxn>
              <a:cxn ang="0">
                <a:pos x="5708" y="3798"/>
              </a:cxn>
              <a:cxn ang="0">
                <a:pos x="5625" y="4403"/>
              </a:cxn>
              <a:cxn ang="0">
                <a:pos x="5397" y="4895"/>
              </a:cxn>
              <a:cxn ang="0">
                <a:pos x="5033" y="5265"/>
              </a:cxn>
              <a:cxn ang="0">
                <a:pos x="4566" y="5479"/>
              </a:cxn>
              <a:cxn ang="0">
                <a:pos x="4003" y="5534"/>
              </a:cxn>
              <a:cxn ang="0">
                <a:pos x="3469" y="5430"/>
              </a:cxn>
              <a:cxn ang="0">
                <a:pos x="3035" y="5167"/>
              </a:cxn>
              <a:cxn ang="0">
                <a:pos x="2710" y="4756"/>
              </a:cxn>
              <a:cxn ang="0">
                <a:pos x="2527" y="4229"/>
              </a:cxn>
              <a:cxn ang="0">
                <a:pos x="3161" y="3868"/>
              </a:cxn>
              <a:cxn ang="0">
                <a:pos x="3205" y="4205"/>
              </a:cxn>
              <a:cxn ang="0">
                <a:pos x="3337" y="4487"/>
              </a:cxn>
              <a:cxn ang="0">
                <a:pos x="3549" y="4708"/>
              </a:cxn>
              <a:cxn ang="0">
                <a:pos x="3814" y="4840"/>
              </a:cxn>
              <a:cxn ang="0">
                <a:pos x="4126" y="4880"/>
              </a:cxn>
              <a:cxn ang="0">
                <a:pos x="4433" y="4826"/>
              </a:cxn>
              <a:cxn ang="0">
                <a:pos x="4689" y="4679"/>
              </a:cxn>
              <a:cxn ang="0">
                <a:pos x="4889" y="4447"/>
              </a:cxn>
              <a:cxn ang="0">
                <a:pos x="5004" y="4157"/>
              </a:cxn>
              <a:cxn ang="0">
                <a:pos x="5288" y="3721"/>
              </a:cxn>
              <a:cxn ang="0">
                <a:pos x="5050" y="1378"/>
              </a:cxn>
              <a:cxn ang="0">
                <a:pos x="5178" y="858"/>
              </a:cxn>
              <a:cxn ang="0">
                <a:pos x="5439" y="444"/>
              </a:cxn>
              <a:cxn ang="0">
                <a:pos x="5812" y="156"/>
              </a:cxn>
              <a:cxn ang="0">
                <a:pos x="6277" y="16"/>
              </a:cxn>
              <a:cxn ang="0">
                <a:pos x="6819" y="28"/>
              </a:cxn>
              <a:cxn ang="0">
                <a:pos x="7311" y="230"/>
              </a:cxn>
              <a:cxn ang="0">
                <a:pos x="7706" y="543"/>
              </a:cxn>
              <a:cxn ang="0">
                <a:pos x="8120" y="184"/>
              </a:cxn>
              <a:cxn ang="0">
                <a:pos x="8620" y="15"/>
              </a:cxn>
              <a:cxn ang="0">
                <a:pos x="9153" y="28"/>
              </a:cxn>
              <a:cxn ang="0">
                <a:pos x="9603" y="192"/>
              </a:cxn>
              <a:cxn ang="0">
                <a:pos x="9962" y="503"/>
              </a:cxn>
              <a:cxn ang="0">
                <a:pos x="10203" y="933"/>
              </a:cxn>
              <a:cxn ang="0">
                <a:pos x="10312" y="1468"/>
              </a:cxn>
              <a:cxn ang="0">
                <a:pos x="9618" y="1253"/>
              </a:cxn>
              <a:cxn ang="0">
                <a:pos x="9394" y="863"/>
              </a:cxn>
              <a:cxn ang="0">
                <a:pos x="9163" y="712"/>
              </a:cxn>
              <a:cxn ang="0">
                <a:pos x="8701" y="659"/>
              </a:cxn>
              <a:cxn ang="0">
                <a:pos x="8397" y="765"/>
              </a:cxn>
              <a:cxn ang="0">
                <a:pos x="8154" y="1006"/>
              </a:cxn>
              <a:cxn ang="0">
                <a:pos x="8019" y="1431"/>
              </a:cxn>
              <a:cxn ang="0">
                <a:pos x="7290" y="1171"/>
              </a:cxn>
              <a:cxn ang="0">
                <a:pos x="7132" y="908"/>
              </a:cxn>
              <a:cxn ang="0">
                <a:pos x="6891" y="727"/>
              </a:cxn>
              <a:cxn ang="0">
                <a:pos x="6479" y="652"/>
              </a:cxn>
              <a:cxn ang="0">
                <a:pos x="6119" y="745"/>
              </a:cxn>
              <a:cxn ang="0">
                <a:pos x="5918" y="908"/>
              </a:cxn>
              <a:cxn ang="0">
                <a:pos x="5739" y="1253"/>
              </a:cxn>
            </a:cxnLst>
            <a:rect l="0" t="0" r="r" b="b"/>
            <a:pathLst>
              <a:path w="10318" h="5536">
                <a:moveTo>
                  <a:pt x="0" y="677"/>
                </a:moveTo>
                <a:lnTo>
                  <a:pt x="681" y="677"/>
                </a:lnTo>
                <a:lnTo>
                  <a:pt x="681" y="1681"/>
                </a:lnTo>
                <a:lnTo>
                  <a:pt x="1829" y="1681"/>
                </a:lnTo>
                <a:lnTo>
                  <a:pt x="1829" y="2321"/>
                </a:lnTo>
                <a:lnTo>
                  <a:pt x="681" y="2321"/>
                </a:lnTo>
                <a:lnTo>
                  <a:pt x="681" y="3943"/>
                </a:lnTo>
                <a:lnTo>
                  <a:pt x="682" y="3998"/>
                </a:lnTo>
                <a:lnTo>
                  <a:pt x="685" y="4052"/>
                </a:lnTo>
                <a:lnTo>
                  <a:pt x="689" y="4104"/>
                </a:lnTo>
                <a:lnTo>
                  <a:pt x="695" y="4155"/>
                </a:lnTo>
                <a:lnTo>
                  <a:pt x="703" y="4203"/>
                </a:lnTo>
                <a:lnTo>
                  <a:pt x="712" y="4249"/>
                </a:lnTo>
                <a:lnTo>
                  <a:pt x="717" y="4271"/>
                </a:lnTo>
                <a:lnTo>
                  <a:pt x="724" y="4293"/>
                </a:lnTo>
                <a:lnTo>
                  <a:pt x="730" y="4315"/>
                </a:lnTo>
                <a:lnTo>
                  <a:pt x="736" y="4336"/>
                </a:lnTo>
                <a:lnTo>
                  <a:pt x="744" y="4357"/>
                </a:lnTo>
                <a:lnTo>
                  <a:pt x="751" y="4377"/>
                </a:lnTo>
                <a:lnTo>
                  <a:pt x="760" y="4396"/>
                </a:lnTo>
                <a:lnTo>
                  <a:pt x="768" y="4416"/>
                </a:lnTo>
                <a:lnTo>
                  <a:pt x="776" y="4434"/>
                </a:lnTo>
                <a:lnTo>
                  <a:pt x="786" y="4453"/>
                </a:lnTo>
                <a:lnTo>
                  <a:pt x="795" y="4470"/>
                </a:lnTo>
                <a:lnTo>
                  <a:pt x="806" y="4487"/>
                </a:lnTo>
                <a:lnTo>
                  <a:pt x="816" y="4504"/>
                </a:lnTo>
                <a:lnTo>
                  <a:pt x="828" y="4520"/>
                </a:lnTo>
                <a:lnTo>
                  <a:pt x="838" y="4536"/>
                </a:lnTo>
                <a:lnTo>
                  <a:pt x="851" y="4551"/>
                </a:lnTo>
                <a:lnTo>
                  <a:pt x="864" y="4566"/>
                </a:lnTo>
                <a:lnTo>
                  <a:pt x="876" y="4581"/>
                </a:lnTo>
                <a:lnTo>
                  <a:pt x="889" y="4594"/>
                </a:lnTo>
                <a:lnTo>
                  <a:pt x="903" y="4607"/>
                </a:lnTo>
                <a:lnTo>
                  <a:pt x="917" y="4621"/>
                </a:lnTo>
                <a:lnTo>
                  <a:pt x="932" y="4633"/>
                </a:lnTo>
                <a:lnTo>
                  <a:pt x="947" y="4645"/>
                </a:lnTo>
                <a:lnTo>
                  <a:pt x="963" y="4657"/>
                </a:lnTo>
                <a:lnTo>
                  <a:pt x="979" y="4668"/>
                </a:lnTo>
                <a:lnTo>
                  <a:pt x="996" y="4679"/>
                </a:lnTo>
                <a:lnTo>
                  <a:pt x="1013" y="4690"/>
                </a:lnTo>
                <a:lnTo>
                  <a:pt x="1031" y="4699"/>
                </a:lnTo>
                <a:lnTo>
                  <a:pt x="1050" y="4710"/>
                </a:lnTo>
                <a:lnTo>
                  <a:pt x="1068" y="4718"/>
                </a:lnTo>
                <a:lnTo>
                  <a:pt x="1088" y="4728"/>
                </a:lnTo>
                <a:lnTo>
                  <a:pt x="1108" y="4736"/>
                </a:lnTo>
                <a:lnTo>
                  <a:pt x="1128" y="4745"/>
                </a:lnTo>
                <a:lnTo>
                  <a:pt x="1149" y="4752"/>
                </a:lnTo>
                <a:lnTo>
                  <a:pt x="1170" y="4759"/>
                </a:lnTo>
                <a:lnTo>
                  <a:pt x="1192" y="4766"/>
                </a:lnTo>
                <a:lnTo>
                  <a:pt x="1215" y="4772"/>
                </a:lnTo>
                <a:lnTo>
                  <a:pt x="1237" y="4778"/>
                </a:lnTo>
                <a:lnTo>
                  <a:pt x="1261" y="4783"/>
                </a:lnTo>
                <a:lnTo>
                  <a:pt x="1284" y="4789"/>
                </a:lnTo>
                <a:lnTo>
                  <a:pt x="1335" y="4798"/>
                </a:lnTo>
                <a:lnTo>
                  <a:pt x="1387" y="4805"/>
                </a:lnTo>
                <a:lnTo>
                  <a:pt x="1440" y="4811"/>
                </a:lnTo>
                <a:lnTo>
                  <a:pt x="1495" y="4815"/>
                </a:lnTo>
                <a:lnTo>
                  <a:pt x="1553" y="4817"/>
                </a:lnTo>
                <a:lnTo>
                  <a:pt x="1613" y="4818"/>
                </a:lnTo>
                <a:lnTo>
                  <a:pt x="1829" y="4818"/>
                </a:lnTo>
                <a:lnTo>
                  <a:pt x="1829" y="5466"/>
                </a:lnTo>
                <a:lnTo>
                  <a:pt x="1605" y="5466"/>
                </a:lnTo>
                <a:lnTo>
                  <a:pt x="1555" y="5466"/>
                </a:lnTo>
                <a:lnTo>
                  <a:pt x="1506" y="5465"/>
                </a:lnTo>
                <a:lnTo>
                  <a:pt x="1458" y="5464"/>
                </a:lnTo>
                <a:lnTo>
                  <a:pt x="1411" y="5460"/>
                </a:lnTo>
                <a:lnTo>
                  <a:pt x="1363" y="5457"/>
                </a:lnTo>
                <a:lnTo>
                  <a:pt x="1318" y="5454"/>
                </a:lnTo>
                <a:lnTo>
                  <a:pt x="1273" y="5449"/>
                </a:lnTo>
                <a:lnTo>
                  <a:pt x="1229" y="5445"/>
                </a:lnTo>
                <a:lnTo>
                  <a:pt x="1185" y="5438"/>
                </a:lnTo>
                <a:lnTo>
                  <a:pt x="1141" y="5432"/>
                </a:lnTo>
                <a:lnTo>
                  <a:pt x="1099" y="5425"/>
                </a:lnTo>
                <a:lnTo>
                  <a:pt x="1058" y="5416"/>
                </a:lnTo>
                <a:lnTo>
                  <a:pt x="1018" y="5408"/>
                </a:lnTo>
                <a:lnTo>
                  <a:pt x="978" y="5398"/>
                </a:lnTo>
                <a:lnTo>
                  <a:pt x="939" y="5389"/>
                </a:lnTo>
                <a:lnTo>
                  <a:pt x="902" y="5379"/>
                </a:lnTo>
                <a:lnTo>
                  <a:pt x="865" y="5367"/>
                </a:lnTo>
                <a:lnTo>
                  <a:pt x="828" y="5355"/>
                </a:lnTo>
                <a:lnTo>
                  <a:pt x="792" y="5342"/>
                </a:lnTo>
                <a:lnTo>
                  <a:pt x="757" y="5329"/>
                </a:lnTo>
                <a:lnTo>
                  <a:pt x="723" y="5315"/>
                </a:lnTo>
                <a:lnTo>
                  <a:pt x="690" y="5300"/>
                </a:lnTo>
                <a:lnTo>
                  <a:pt x="658" y="5284"/>
                </a:lnTo>
                <a:lnTo>
                  <a:pt x="625" y="5268"/>
                </a:lnTo>
                <a:lnTo>
                  <a:pt x="594" y="5252"/>
                </a:lnTo>
                <a:lnTo>
                  <a:pt x="564" y="5234"/>
                </a:lnTo>
                <a:lnTo>
                  <a:pt x="534" y="5216"/>
                </a:lnTo>
                <a:lnTo>
                  <a:pt x="506" y="5197"/>
                </a:lnTo>
                <a:lnTo>
                  <a:pt x="479" y="5177"/>
                </a:lnTo>
                <a:lnTo>
                  <a:pt x="451" y="5157"/>
                </a:lnTo>
                <a:lnTo>
                  <a:pt x="425" y="5136"/>
                </a:lnTo>
                <a:lnTo>
                  <a:pt x="400" y="5114"/>
                </a:lnTo>
                <a:lnTo>
                  <a:pt x="376" y="5092"/>
                </a:lnTo>
                <a:lnTo>
                  <a:pt x="351" y="5070"/>
                </a:lnTo>
                <a:lnTo>
                  <a:pt x="328" y="5046"/>
                </a:lnTo>
                <a:lnTo>
                  <a:pt x="306" y="5022"/>
                </a:lnTo>
                <a:lnTo>
                  <a:pt x="285" y="4996"/>
                </a:lnTo>
                <a:lnTo>
                  <a:pt x="264" y="4971"/>
                </a:lnTo>
                <a:lnTo>
                  <a:pt x="244" y="4944"/>
                </a:lnTo>
                <a:lnTo>
                  <a:pt x="225" y="4918"/>
                </a:lnTo>
                <a:lnTo>
                  <a:pt x="206" y="4889"/>
                </a:lnTo>
                <a:lnTo>
                  <a:pt x="189" y="4861"/>
                </a:lnTo>
                <a:lnTo>
                  <a:pt x="173" y="4832"/>
                </a:lnTo>
                <a:lnTo>
                  <a:pt x="156" y="4802"/>
                </a:lnTo>
                <a:lnTo>
                  <a:pt x="141" y="4771"/>
                </a:lnTo>
                <a:lnTo>
                  <a:pt x="126" y="4740"/>
                </a:lnTo>
                <a:lnTo>
                  <a:pt x="113" y="4708"/>
                </a:lnTo>
                <a:lnTo>
                  <a:pt x="100" y="4675"/>
                </a:lnTo>
                <a:lnTo>
                  <a:pt x="88" y="4642"/>
                </a:lnTo>
                <a:lnTo>
                  <a:pt x="77" y="4608"/>
                </a:lnTo>
                <a:lnTo>
                  <a:pt x="66" y="4573"/>
                </a:lnTo>
                <a:lnTo>
                  <a:pt x="56" y="4538"/>
                </a:lnTo>
                <a:lnTo>
                  <a:pt x="47" y="4501"/>
                </a:lnTo>
                <a:lnTo>
                  <a:pt x="39" y="4464"/>
                </a:lnTo>
                <a:lnTo>
                  <a:pt x="32" y="4428"/>
                </a:lnTo>
                <a:lnTo>
                  <a:pt x="25" y="4389"/>
                </a:lnTo>
                <a:lnTo>
                  <a:pt x="19" y="4350"/>
                </a:lnTo>
                <a:lnTo>
                  <a:pt x="14" y="4310"/>
                </a:lnTo>
                <a:lnTo>
                  <a:pt x="9" y="4270"/>
                </a:lnTo>
                <a:lnTo>
                  <a:pt x="6" y="4229"/>
                </a:lnTo>
                <a:lnTo>
                  <a:pt x="3" y="4187"/>
                </a:lnTo>
                <a:lnTo>
                  <a:pt x="1" y="4145"/>
                </a:lnTo>
                <a:lnTo>
                  <a:pt x="0" y="4102"/>
                </a:lnTo>
                <a:lnTo>
                  <a:pt x="0" y="4058"/>
                </a:lnTo>
                <a:lnTo>
                  <a:pt x="0" y="677"/>
                </a:lnTo>
                <a:close/>
                <a:moveTo>
                  <a:pt x="5709" y="3721"/>
                </a:moveTo>
                <a:lnTo>
                  <a:pt x="5709" y="3746"/>
                </a:lnTo>
                <a:lnTo>
                  <a:pt x="5708" y="3798"/>
                </a:lnTo>
                <a:lnTo>
                  <a:pt x="5707" y="3848"/>
                </a:lnTo>
                <a:lnTo>
                  <a:pt x="5705" y="3897"/>
                </a:lnTo>
                <a:lnTo>
                  <a:pt x="5702" y="3947"/>
                </a:lnTo>
                <a:lnTo>
                  <a:pt x="5699" y="3996"/>
                </a:lnTo>
                <a:lnTo>
                  <a:pt x="5693" y="4043"/>
                </a:lnTo>
                <a:lnTo>
                  <a:pt x="5688" y="4091"/>
                </a:lnTo>
                <a:lnTo>
                  <a:pt x="5682" y="4138"/>
                </a:lnTo>
                <a:lnTo>
                  <a:pt x="5674" y="4183"/>
                </a:lnTo>
                <a:lnTo>
                  <a:pt x="5666" y="4229"/>
                </a:lnTo>
                <a:lnTo>
                  <a:pt x="5657" y="4273"/>
                </a:lnTo>
                <a:lnTo>
                  <a:pt x="5647" y="4317"/>
                </a:lnTo>
                <a:lnTo>
                  <a:pt x="5637" y="4360"/>
                </a:lnTo>
                <a:lnTo>
                  <a:pt x="5625" y="4403"/>
                </a:lnTo>
                <a:lnTo>
                  <a:pt x="5612" y="4445"/>
                </a:lnTo>
                <a:lnTo>
                  <a:pt x="5600" y="4486"/>
                </a:lnTo>
                <a:lnTo>
                  <a:pt x="5585" y="4526"/>
                </a:lnTo>
                <a:lnTo>
                  <a:pt x="5570" y="4566"/>
                </a:lnTo>
                <a:lnTo>
                  <a:pt x="5555" y="4606"/>
                </a:lnTo>
                <a:lnTo>
                  <a:pt x="5538" y="4644"/>
                </a:lnTo>
                <a:lnTo>
                  <a:pt x="5520" y="4682"/>
                </a:lnTo>
                <a:lnTo>
                  <a:pt x="5502" y="4719"/>
                </a:lnTo>
                <a:lnTo>
                  <a:pt x="5482" y="4756"/>
                </a:lnTo>
                <a:lnTo>
                  <a:pt x="5462" y="4792"/>
                </a:lnTo>
                <a:lnTo>
                  <a:pt x="5441" y="4826"/>
                </a:lnTo>
                <a:lnTo>
                  <a:pt x="5420" y="4861"/>
                </a:lnTo>
                <a:lnTo>
                  <a:pt x="5397" y="4895"/>
                </a:lnTo>
                <a:lnTo>
                  <a:pt x="5374" y="4928"/>
                </a:lnTo>
                <a:lnTo>
                  <a:pt x="5349" y="4961"/>
                </a:lnTo>
                <a:lnTo>
                  <a:pt x="5324" y="4992"/>
                </a:lnTo>
                <a:lnTo>
                  <a:pt x="5298" y="5024"/>
                </a:lnTo>
                <a:lnTo>
                  <a:pt x="5271" y="5054"/>
                </a:lnTo>
                <a:lnTo>
                  <a:pt x="5243" y="5084"/>
                </a:lnTo>
                <a:lnTo>
                  <a:pt x="5215" y="5112"/>
                </a:lnTo>
                <a:lnTo>
                  <a:pt x="5185" y="5140"/>
                </a:lnTo>
                <a:lnTo>
                  <a:pt x="5156" y="5167"/>
                </a:lnTo>
                <a:lnTo>
                  <a:pt x="5126" y="5193"/>
                </a:lnTo>
                <a:lnTo>
                  <a:pt x="5096" y="5218"/>
                </a:lnTo>
                <a:lnTo>
                  <a:pt x="5064" y="5242"/>
                </a:lnTo>
                <a:lnTo>
                  <a:pt x="5033" y="5265"/>
                </a:lnTo>
                <a:lnTo>
                  <a:pt x="5000" y="5287"/>
                </a:lnTo>
                <a:lnTo>
                  <a:pt x="4968" y="5308"/>
                </a:lnTo>
                <a:lnTo>
                  <a:pt x="4934" y="5328"/>
                </a:lnTo>
                <a:lnTo>
                  <a:pt x="4899" y="5348"/>
                </a:lnTo>
                <a:lnTo>
                  <a:pt x="4864" y="5366"/>
                </a:lnTo>
                <a:lnTo>
                  <a:pt x="4830" y="5384"/>
                </a:lnTo>
                <a:lnTo>
                  <a:pt x="4793" y="5401"/>
                </a:lnTo>
                <a:lnTo>
                  <a:pt x="4757" y="5415"/>
                </a:lnTo>
                <a:lnTo>
                  <a:pt x="4719" y="5430"/>
                </a:lnTo>
                <a:lnTo>
                  <a:pt x="4682" y="5444"/>
                </a:lnTo>
                <a:lnTo>
                  <a:pt x="4644" y="5456"/>
                </a:lnTo>
                <a:lnTo>
                  <a:pt x="4605" y="5469"/>
                </a:lnTo>
                <a:lnTo>
                  <a:pt x="4566" y="5479"/>
                </a:lnTo>
                <a:lnTo>
                  <a:pt x="4526" y="5489"/>
                </a:lnTo>
                <a:lnTo>
                  <a:pt x="4485" y="5498"/>
                </a:lnTo>
                <a:lnTo>
                  <a:pt x="4444" y="5506"/>
                </a:lnTo>
                <a:lnTo>
                  <a:pt x="4402" y="5513"/>
                </a:lnTo>
                <a:lnTo>
                  <a:pt x="4359" y="5519"/>
                </a:lnTo>
                <a:lnTo>
                  <a:pt x="4316" y="5524"/>
                </a:lnTo>
                <a:lnTo>
                  <a:pt x="4273" y="5529"/>
                </a:lnTo>
                <a:lnTo>
                  <a:pt x="4229" y="5532"/>
                </a:lnTo>
                <a:lnTo>
                  <a:pt x="4185" y="5534"/>
                </a:lnTo>
                <a:lnTo>
                  <a:pt x="4140" y="5536"/>
                </a:lnTo>
                <a:lnTo>
                  <a:pt x="4093" y="5536"/>
                </a:lnTo>
                <a:lnTo>
                  <a:pt x="4048" y="5536"/>
                </a:lnTo>
                <a:lnTo>
                  <a:pt x="4003" y="5534"/>
                </a:lnTo>
                <a:lnTo>
                  <a:pt x="3958" y="5532"/>
                </a:lnTo>
                <a:lnTo>
                  <a:pt x="3914" y="5529"/>
                </a:lnTo>
                <a:lnTo>
                  <a:pt x="3871" y="5524"/>
                </a:lnTo>
                <a:lnTo>
                  <a:pt x="3828" y="5519"/>
                </a:lnTo>
                <a:lnTo>
                  <a:pt x="3786" y="5513"/>
                </a:lnTo>
                <a:lnTo>
                  <a:pt x="3744" y="5506"/>
                </a:lnTo>
                <a:lnTo>
                  <a:pt x="3703" y="5498"/>
                </a:lnTo>
                <a:lnTo>
                  <a:pt x="3663" y="5489"/>
                </a:lnTo>
                <a:lnTo>
                  <a:pt x="3623" y="5479"/>
                </a:lnTo>
                <a:lnTo>
                  <a:pt x="3584" y="5468"/>
                </a:lnTo>
                <a:lnTo>
                  <a:pt x="3545" y="5456"/>
                </a:lnTo>
                <a:lnTo>
                  <a:pt x="3507" y="5444"/>
                </a:lnTo>
                <a:lnTo>
                  <a:pt x="3469" y="5430"/>
                </a:lnTo>
                <a:lnTo>
                  <a:pt x="3433" y="5415"/>
                </a:lnTo>
                <a:lnTo>
                  <a:pt x="3397" y="5400"/>
                </a:lnTo>
                <a:lnTo>
                  <a:pt x="3361" y="5384"/>
                </a:lnTo>
                <a:lnTo>
                  <a:pt x="3325" y="5366"/>
                </a:lnTo>
                <a:lnTo>
                  <a:pt x="3291" y="5348"/>
                </a:lnTo>
                <a:lnTo>
                  <a:pt x="3257" y="5328"/>
                </a:lnTo>
                <a:lnTo>
                  <a:pt x="3223" y="5308"/>
                </a:lnTo>
                <a:lnTo>
                  <a:pt x="3191" y="5287"/>
                </a:lnTo>
                <a:lnTo>
                  <a:pt x="3158" y="5265"/>
                </a:lnTo>
                <a:lnTo>
                  <a:pt x="3127" y="5242"/>
                </a:lnTo>
                <a:lnTo>
                  <a:pt x="3096" y="5218"/>
                </a:lnTo>
                <a:lnTo>
                  <a:pt x="3066" y="5193"/>
                </a:lnTo>
                <a:lnTo>
                  <a:pt x="3035" y="5167"/>
                </a:lnTo>
                <a:lnTo>
                  <a:pt x="3006" y="5140"/>
                </a:lnTo>
                <a:lnTo>
                  <a:pt x="2977" y="5112"/>
                </a:lnTo>
                <a:lnTo>
                  <a:pt x="2949" y="5084"/>
                </a:lnTo>
                <a:lnTo>
                  <a:pt x="2921" y="5054"/>
                </a:lnTo>
                <a:lnTo>
                  <a:pt x="2894" y="5024"/>
                </a:lnTo>
                <a:lnTo>
                  <a:pt x="2868" y="4992"/>
                </a:lnTo>
                <a:lnTo>
                  <a:pt x="2843" y="4961"/>
                </a:lnTo>
                <a:lnTo>
                  <a:pt x="2818" y="4928"/>
                </a:lnTo>
                <a:lnTo>
                  <a:pt x="2795" y="4895"/>
                </a:lnTo>
                <a:lnTo>
                  <a:pt x="2772" y="4861"/>
                </a:lnTo>
                <a:lnTo>
                  <a:pt x="2751" y="4826"/>
                </a:lnTo>
                <a:lnTo>
                  <a:pt x="2730" y="4792"/>
                </a:lnTo>
                <a:lnTo>
                  <a:pt x="2710" y="4756"/>
                </a:lnTo>
                <a:lnTo>
                  <a:pt x="2691" y="4719"/>
                </a:lnTo>
                <a:lnTo>
                  <a:pt x="2672" y="4682"/>
                </a:lnTo>
                <a:lnTo>
                  <a:pt x="2654" y="4644"/>
                </a:lnTo>
                <a:lnTo>
                  <a:pt x="2638" y="4606"/>
                </a:lnTo>
                <a:lnTo>
                  <a:pt x="2623" y="4566"/>
                </a:lnTo>
                <a:lnTo>
                  <a:pt x="2607" y="4526"/>
                </a:lnTo>
                <a:lnTo>
                  <a:pt x="2593" y="4486"/>
                </a:lnTo>
                <a:lnTo>
                  <a:pt x="2580" y="4444"/>
                </a:lnTo>
                <a:lnTo>
                  <a:pt x="2568" y="4403"/>
                </a:lnTo>
                <a:lnTo>
                  <a:pt x="2556" y="4360"/>
                </a:lnTo>
                <a:lnTo>
                  <a:pt x="2546" y="4317"/>
                </a:lnTo>
                <a:lnTo>
                  <a:pt x="2535" y="4273"/>
                </a:lnTo>
                <a:lnTo>
                  <a:pt x="2527" y="4229"/>
                </a:lnTo>
                <a:lnTo>
                  <a:pt x="2518" y="4183"/>
                </a:lnTo>
                <a:lnTo>
                  <a:pt x="2511" y="4138"/>
                </a:lnTo>
                <a:lnTo>
                  <a:pt x="2505" y="4091"/>
                </a:lnTo>
                <a:lnTo>
                  <a:pt x="2500" y="4043"/>
                </a:lnTo>
                <a:lnTo>
                  <a:pt x="2494" y="3996"/>
                </a:lnTo>
                <a:lnTo>
                  <a:pt x="2491" y="3947"/>
                </a:lnTo>
                <a:lnTo>
                  <a:pt x="2488" y="3897"/>
                </a:lnTo>
                <a:lnTo>
                  <a:pt x="2486" y="3848"/>
                </a:lnTo>
                <a:lnTo>
                  <a:pt x="2485" y="3798"/>
                </a:lnTo>
                <a:lnTo>
                  <a:pt x="2484" y="3746"/>
                </a:lnTo>
                <a:lnTo>
                  <a:pt x="2484" y="1681"/>
                </a:lnTo>
                <a:lnTo>
                  <a:pt x="3161" y="1681"/>
                </a:lnTo>
                <a:lnTo>
                  <a:pt x="3161" y="3868"/>
                </a:lnTo>
                <a:lnTo>
                  <a:pt x="3161" y="3896"/>
                </a:lnTo>
                <a:lnTo>
                  <a:pt x="3162" y="3924"/>
                </a:lnTo>
                <a:lnTo>
                  <a:pt x="3163" y="3951"/>
                </a:lnTo>
                <a:lnTo>
                  <a:pt x="3165" y="3978"/>
                </a:lnTo>
                <a:lnTo>
                  <a:pt x="3168" y="4005"/>
                </a:lnTo>
                <a:lnTo>
                  <a:pt x="3171" y="4031"/>
                </a:lnTo>
                <a:lnTo>
                  <a:pt x="3174" y="4057"/>
                </a:lnTo>
                <a:lnTo>
                  <a:pt x="3178" y="4082"/>
                </a:lnTo>
                <a:lnTo>
                  <a:pt x="3182" y="4107"/>
                </a:lnTo>
                <a:lnTo>
                  <a:pt x="3188" y="4133"/>
                </a:lnTo>
                <a:lnTo>
                  <a:pt x="3193" y="4157"/>
                </a:lnTo>
                <a:lnTo>
                  <a:pt x="3199" y="4182"/>
                </a:lnTo>
                <a:lnTo>
                  <a:pt x="3205" y="4205"/>
                </a:lnTo>
                <a:lnTo>
                  <a:pt x="3212" y="4229"/>
                </a:lnTo>
                <a:lnTo>
                  <a:pt x="3220" y="4252"/>
                </a:lnTo>
                <a:lnTo>
                  <a:pt x="3228" y="4275"/>
                </a:lnTo>
                <a:lnTo>
                  <a:pt x="3236" y="4298"/>
                </a:lnTo>
                <a:lnTo>
                  <a:pt x="3245" y="4320"/>
                </a:lnTo>
                <a:lnTo>
                  <a:pt x="3255" y="4343"/>
                </a:lnTo>
                <a:lnTo>
                  <a:pt x="3265" y="4364"/>
                </a:lnTo>
                <a:lnTo>
                  <a:pt x="3276" y="4386"/>
                </a:lnTo>
                <a:lnTo>
                  <a:pt x="3286" y="4407"/>
                </a:lnTo>
                <a:lnTo>
                  <a:pt x="3298" y="4428"/>
                </a:lnTo>
                <a:lnTo>
                  <a:pt x="3311" y="4447"/>
                </a:lnTo>
                <a:lnTo>
                  <a:pt x="3323" y="4467"/>
                </a:lnTo>
                <a:lnTo>
                  <a:pt x="3337" y="4487"/>
                </a:lnTo>
                <a:lnTo>
                  <a:pt x="3351" y="4506"/>
                </a:lnTo>
                <a:lnTo>
                  <a:pt x="3364" y="4525"/>
                </a:lnTo>
                <a:lnTo>
                  <a:pt x="3379" y="4544"/>
                </a:lnTo>
                <a:lnTo>
                  <a:pt x="3395" y="4563"/>
                </a:lnTo>
                <a:lnTo>
                  <a:pt x="3411" y="4581"/>
                </a:lnTo>
                <a:lnTo>
                  <a:pt x="3426" y="4599"/>
                </a:lnTo>
                <a:lnTo>
                  <a:pt x="3443" y="4615"/>
                </a:lnTo>
                <a:lnTo>
                  <a:pt x="3460" y="4632"/>
                </a:lnTo>
                <a:lnTo>
                  <a:pt x="3477" y="4649"/>
                </a:lnTo>
                <a:lnTo>
                  <a:pt x="3495" y="4665"/>
                </a:lnTo>
                <a:lnTo>
                  <a:pt x="3513" y="4679"/>
                </a:lnTo>
                <a:lnTo>
                  <a:pt x="3531" y="4694"/>
                </a:lnTo>
                <a:lnTo>
                  <a:pt x="3549" y="4708"/>
                </a:lnTo>
                <a:lnTo>
                  <a:pt x="3567" y="4721"/>
                </a:lnTo>
                <a:lnTo>
                  <a:pt x="3586" y="4735"/>
                </a:lnTo>
                <a:lnTo>
                  <a:pt x="3606" y="4747"/>
                </a:lnTo>
                <a:lnTo>
                  <a:pt x="3625" y="4759"/>
                </a:lnTo>
                <a:lnTo>
                  <a:pt x="3645" y="4770"/>
                </a:lnTo>
                <a:lnTo>
                  <a:pt x="3665" y="4781"/>
                </a:lnTo>
                <a:lnTo>
                  <a:pt x="3685" y="4791"/>
                </a:lnTo>
                <a:lnTo>
                  <a:pt x="3706" y="4801"/>
                </a:lnTo>
                <a:lnTo>
                  <a:pt x="3727" y="4810"/>
                </a:lnTo>
                <a:lnTo>
                  <a:pt x="3748" y="4818"/>
                </a:lnTo>
                <a:lnTo>
                  <a:pt x="3769" y="4826"/>
                </a:lnTo>
                <a:lnTo>
                  <a:pt x="3791" y="4834"/>
                </a:lnTo>
                <a:lnTo>
                  <a:pt x="3814" y="4840"/>
                </a:lnTo>
                <a:lnTo>
                  <a:pt x="3836" y="4847"/>
                </a:lnTo>
                <a:lnTo>
                  <a:pt x="3859" y="4853"/>
                </a:lnTo>
                <a:lnTo>
                  <a:pt x="3882" y="4858"/>
                </a:lnTo>
                <a:lnTo>
                  <a:pt x="3905" y="4862"/>
                </a:lnTo>
                <a:lnTo>
                  <a:pt x="3928" y="4866"/>
                </a:lnTo>
                <a:lnTo>
                  <a:pt x="3951" y="4871"/>
                </a:lnTo>
                <a:lnTo>
                  <a:pt x="3976" y="4874"/>
                </a:lnTo>
                <a:lnTo>
                  <a:pt x="4000" y="4876"/>
                </a:lnTo>
                <a:lnTo>
                  <a:pt x="4025" y="4878"/>
                </a:lnTo>
                <a:lnTo>
                  <a:pt x="4049" y="4879"/>
                </a:lnTo>
                <a:lnTo>
                  <a:pt x="4074" y="4880"/>
                </a:lnTo>
                <a:lnTo>
                  <a:pt x="4100" y="4880"/>
                </a:lnTo>
                <a:lnTo>
                  <a:pt x="4126" y="4880"/>
                </a:lnTo>
                <a:lnTo>
                  <a:pt x="4151" y="4879"/>
                </a:lnTo>
                <a:lnTo>
                  <a:pt x="4176" y="4878"/>
                </a:lnTo>
                <a:lnTo>
                  <a:pt x="4201" y="4876"/>
                </a:lnTo>
                <a:lnTo>
                  <a:pt x="4226" y="4874"/>
                </a:lnTo>
                <a:lnTo>
                  <a:pt x="4250" y="4871"/>
                </a:lnTo>
                <a:lnTo>
                  <a:pt x="4273" y="4866"/>
                </a:lnTo>
                <a:lnTo>
                  <a:pt x="4297" y="4862"/>
                </a:lnTo>
                <a:lnTo>
                  <a:pt x="4321" y="4858"/>
                </a:lnTo>
                <a:lnTo>
                  <a:pt x="4344" y="4853"/>
                </a:lnTo>
                <a:lnTo>
                  <a:pt x="4366" y="4846"/>
                </a:lnTo>
                <a:lnTo>
                  <a:pt x="4389" y="4840"/>
                </a:lnTo>
                <a:lnTo>
                  <a:pt x="4411" y="4834"/>
                </a:lnTo>
                <a:lnTo>
                  <a:pt x="4433" y="4826"/>
                </a:lnTo>
                <a:lnTo>
                  <a:pt x="4454" y="4818"/>
                </a:lnTo>
                <a:lnTo>
                  <a:pt x="4475" y="4810"/>
                </a:lnTo>
                <a:lnTo>
                  <a:pt x="4496" y="4800"/>
                </a:lnTo>
                <a:lnTo>
                  <a:pt x="4517" y="4791"/>
                </a:lnTo>
                <a:lnTo>
                  <a:pt x="4537" y="4780"/>
                </a:lnTo>
                <a:lnTo>
                  <a:pt x="4557" y="4770"/>
                </a:lnTo>
                <a:lnTo>
                  <a:pt x="4577" y="4758"/>
                </a:lnTo>
                <a:lnTo>
                  <a:pt x="4596" y="4747"/>
                </a:lnTo>
                <a:lnTo>
                  <a:pt x="4616" y="4734"/>
                </a:lnTo>
                <a:lnTo>
                  <a:pt x="4634" y="4721"/>
                </a:lnTo>
                <a:lnTo>
                  <a:pt x="4653" y="4708"/>
                </a:lnTo>
                <a:lnTo>
                  <a:pt x="4671" y="4694"/>
                </a:lnTo>
                <a:lnTo>
                  <a:pt x="4689" y="4679"/>
                </a:lnTo>
                <a:lnTo>
                  <a:pt x="4707" y="4665"/>
                </a:lnTo>
                <a:lnTo>
                  <a:pt x="4725" y="4649"/>
                </a:lnTo>
                <a:lnTo>
                  <a:pt x="4741" y="4632"/>
                </a:lnTo>
                <a:lnTo>
                  <a:pt x="4758" y="4615"/>
                </a:lnTo>
                <a:lnTo>
                  <a:pt x="4774" y="4599"/>
                </a:lnTo>
                <a:lnTo>
                  <a:pt x="4791" y="4581"/>
                </a:lnTo>
                <a:lnTo>
                  <a:pt x="4806" y="4562"/>
                </a:lnTo>
                <a:lnTo>
                  <a:pt x="4821" y="4544"/>
                </a:lnTo>
                <a:lnTo>
                  <a:pt x="4835" y="4525"/>
                </a:lnTo>
                <a:lnTo>
                  <a:pt x="4850" y="4506"/>
                </a:lnTo>
                <a:lnTo>
                  <a:pt x="4863" y="4486"/>
                </a:lnTo>
                <a:lnTo>
                  <a:pt x="4876" y="4467"/>
                </a:lnTo>
                <a:lnTo>
                  <a:pt x="4889" y="4447"/>
                </a:lnTo>
                <a:lnTo>
                  <a:pt x="4900" y="4426"/>
                </a:lnTo>
                <a:lnTo>
                  <a:pt x="4912" y="4407"/>
                </a:lnTo>
                <a:lnTo>
                  <a:pt x="4923" y="4386"/>
                </a:lnTo>
                <a:lnTo>
                  <a:pt x="4933" y="4364"/>
                </a:lnTo>
                <a:lnTo>
                  <a:pt x="4943" y="4343"/>
                </a:lnTo>
                <a:lnTo>
                  <a:pt x="4953" y="4320"/>
                </a:lnTo>
                <a:lnTo>
                  <a:pt x="4961" y="4297"/>
                </a:lnTo>
                <a:lnTo>
                  <a:pt x="4970" y="4275"/>
                </a:lnTo>
                <a:lnTo>
                  <a:pt x="4978" y="4252"/>
                </a:lnTo>
                <a:lnTo>
                  <a:pt x="4985" y="4229"/>
                </a:lnTo>
                <a:lnTo>
                  <a:pt x="4993" y="4205"/>
                </a:lnTo>
                <a:lnTo>
                  <a:pt x="4999" y="4181"/>
                </a:lnTo>
                <a:lnTo>
                  <a:pt x="5004" y="4157"/>
                </a:lnTo>
                <a:lnTo>
                  <a:pt x="5010" y="4133"/>
                </a:lnTo>
                <a:lnTo>
                  <a:pt x="5015" y="4107"/>
                </a:lnTo>
                <a:lnTo>
                  <a:pt x="5019" y="4082"/>
                </a:lnTo>
                <a:lnTo>
                  <a:pt x="5023" y="4057"/>
                </a:lnTo>
                <a:lnTo>
                  <a:pt x="5026" y="4031"/>
                </a:lnTo>
                <a:lnTo>
                  <a:pt x="5030" y="4005"/>
                </a:lnTo>
                <a:lnTo>
                  <a:pt x="5032" y="3978"/>
                </a:lnTo>
                <a:lnTo>
                  <a:pt x="5035" y="3924"/>
                </a:lnTo>
                <a:lnTo>
                  <a:pt x="5036" y="3868"/>
                </a:lnTo>
                <a:lnTo>
                  <a:pt x="5036" y="3721"/>
                </a:lnTo>
                <a:lnTo>
                  <a:pt x="5120" y="3721"/>
                </a:lnTo>
                <a:lnTo>
                  <a:pt x="5204" y="3721"/>
                </a:lnTo>
                <a:lnTo>
                  <a:pt x="5288" y="3721"/>
                </a:lnTo>
                <a:lnTo>
                  <a:pt x="5373" y="3721"/>
                </a:lnTo>
                <a:lnTo>
                  <a:pt x="5457" y="3721"/>
                </a:lnTo>
                <a:lnTo>
                  <a:pt x="5541" y="3721"/>
                </a:lnTo>
                <a:lnTo>
                  <a:pt x="5625" y="3721"/>
                </a:lnTo>
                <a:lnTo>
                  <a:pt x="5709" y="3721"/>
                </a:lnTo>
                <a:close/>
                <a:moveTo>
                  <a:pt x="5036" y="3721"/>
                </a:moveTo>
                <a:lnTo>
                  <a:pt x="5036" y="1654"/>
                </a:lnTo>
                <a:lnTo>
                  <a:pt x="5036" y="1606"/>
                </a:lnTo>
                <a:lnTo>
                  <a:pt x="5037" y="1560"/>
                </a:lnTo>
                <a:lnTo>
                  <a:pt x="5039" y="1514"/>
                </a:lnTo>
                <a:lnTo>
                  <a:pt x="5042" y="1467"/>
                </a:lnTo>
                <a:lnTo>
                  <a:pt x="5045" y="1422"/>
                </a:lnTo>
                <a:lnTo>
                  <a:pt x="5050" y="1378"/>
                </a:lnTo>
                <a:lnTo>
                  <a:pt x="5055" y="1334"/>
                </a:lnTo>
                <a:lnTo>
                  <a:pt x="5061" y="1291"/>
                </a:lnTo>
                <a:lnTo>
                  <a:pt x="5067" y="1248"/>
                </a:lnTo>
                <a:lnTo>
                  <a:pt x="5075" y="1207"/>
                </a:lnTo>
                <a:lnTo>
                  <a:pt x="5083" y="1165"/>
                </a:lnTo>
                <a:lnTo>
                  <a:pt x="5093" y="1124"/>
                </a:lnTo>
                <a:lnTo>
                  <a:pt x="5102" y="1084"/>
                </a:lnTo>
                <a:lnTo>
                  <a:pt x="5113" y="1045"/>
                </a:lnTo>
                <a:lnTo>
                  <a:pt x="5124" y="1007"/>
                </a:lnTo>
                <a:lnTo>
                  <a:pt x="5137" y="969"/>
                </a:lnTo>
                <a:lnTo>
                  <a:pt x="5150" y="931"/>
                </a:lnTo>
                <a:lnTo>
                  <a:pt x="5163" y="894"/>
                </a:lnTo>
                <a:lnTo>
                  <a:pt x="5178" y="858"/>
                </a:lnTo>
                <a:lnTo>
                  <a:pt x="5194" y="822"/>
                </a:lnTo>
                <a:lnTo>
                  <a:pt x="5210" y="787"/>
                </a:lnTo>
                <a:lnTo>
                  <a:pt x="5226" y="753"/>
                </a:lnTo>
                <a:lnTo>
                  <a:pt x="5244" y="719"/>
                </a:lnTo>
                <a:lnTo>
                  <a:pt x="5263" y="686"/>
                </a:lnTo>
                <a:lnTo>
                  <a:pt x="5282" y="654"/>
                </a:lnTo>
                <a:lnTo>
                  <a:pt x="5302" y="621"/>
                </a:lnTo>
                <a:lnTo>
                  <a:pt x="5323" y="591"/>
                </a:lnTo>
                <a:lnTo>
                  <a:pt x="5345" y="561"/>
                </a:lnTo>
                <a:lnTo>
                  <a:pt x="5367" y="530"/>
                </a:lnTo>
                <a:lnTo>
                  <a:pt x="5390" y="501"/>
                </a:lnTo>
                <a:lnTo>
                  <a:pt x="5415" y="472"/>
                </a:lnTo>
                <a:lnTo>
                  <a:pt x="5439" y="444"/>
                </a:lnTo>
                <a:lnTo>
                  <a:pt x="5464" y="417"/>
                </a:lnTo>
                <a:lnTo>
                  <a:pt x="5490" y="390"/>
                </a:lnTo>
                <a:lnTo>
                  <a:pt x="5517" y="365"/>
                </a:lnTo>
                <a:lnTo>
                  <a:pt x="5544" y="340"/>
                </a:lnTo>
                <a:lnTo>
                  <a:pt x="5571" y="316"/>
                </a:lnTo>
                <a:lnTo>
                  <a:pt x="5600" y="293"/>
                </a:lnTo>
                <a:lnTo>
                  <a:pt x="5628" y="271"/>
                </a:lnTo>
                <a:lnTo>
                  <a:pt x="5658" y="250"/>
                </a:lnTo>
                <a:lnTo>
                  <a:pt x="5688" y="230"/>
                </a:lnTo>
                <a:lnTo>
                  <a:pt x="5718" y="210"/>
                </a:lnTo>
                <a:lnTo>
                  <a:pt x="5749" y="191"/>
                </a:lnTo>
                <a:lnTo>
                  <a:pt x="5781" y="173"/>
                </a:lnTo>
                <a:lnTo>
                  <a:pt x="5812" y="156"/>
                </a:lnTo>
                <a:lnTo>
                  <a:pt x="5845" y="141"/>
                </a:lnTo>
                <a:lnTo>
                  <a:pt x="5878" y="125"/>
                </a:lnTo>
                <a:lnTo>
                  <a:pt x="5911" y="111"/>
                </a:lnTo>
                <a:lnTo>
                  <a:pt x="5946" y="98"/>
                </a:lnTo>
                <a:lnTo>
                  <a:pt x="5981" y="85"/>
                </a:lnTo>
                <a:lnTo>
                  <a:pt x="6015" y="73"/>
                </a:lnTo>
                <a:lnTo>
                  <a:pt x="6051" y="62"/>
                </a:lnTo>
                <a:lnTo>
                  <a:pt x="6088" y="52"/>
                </a:lnTo>
                <a:lnTo>
                  <a:pt x="6125" y="43"/>
                </a:lnTo>
                <a:lnTo>
                  <a:pt x="6162" y="35"/>
                </a:lnTo>
                <a:lnTo>
                  <a:pt x="6199" y="27"/>
                </a:lnTo>
                <a:lnTo>
                  <a:pt x="6238" y="21"/>
                </a:lnTo>
                <a:lnTo>
                  <a:pt x="6277" y="16"/>
                </a:lnTo>
                <a:lnTo>
                  <a:pt x="6317" y="10"/>
                </a:lnTo>
                <a:lnTo>
                  <a:pt x="6357" y="7"/>
                </a:lnTo>
                <a:lnTo>
                  <a:pt x="6398" y="4"/>
                </a:lnTo>
                <a:lnTo>
                  <a:pt x="6439" y="2"/>
                </a:lnTo>
                <a:lnTo>
                  <a:pt x="6481" y="0"/>
                </a:lnTo>
                <a:lnTo>
                  <a:pt x="6523" y="0"/>
                </a:lnTo>
                <a:lnTo>
                  <a:pt x="6567" y="1"/>
                </a:lnTo>
                <a:lnTo>
                  <a:pt x="6610" y="2"/>
                </a:lnTo>
                <a:lnTo>
                  <a:pt x="6653" y="5"/>
                </a:lnTo>
                <a:lnTo>
                  <a:pt x="6695" y="9"/>
                </a:lnTo>
                <a:lnTo>
                  <a:pt x="6736" y="15"/>
                </a:lnTo>
                <a:lnTo>
                  <a:pt x="6778" y="21"/>
                </a:lnTo>
                <a:lnTo>
                  <a:pt x="6819" y="28"/>
                </a:lnTo>
                <a:lnTo>
                  <a:pt x="6859" y="37"/>
                </a:lnTo>
                <a:lnTo>
                  <a:pt x="6899" y="47"/>
                </a:lnTo>
                <a:lnTo>
                  <a:pt x="6939" y="58"/>
                </a:lnTo>
                <a:lnTo>
                  <a:pt x="6978" y="70"/>
                </a:lnTo>
                <a:lnTo>
                  <a:pt x="7017" y="83"/>
                </a:lnTo>
                <a:lnTo>
                  <a:pt x="7056" y="98"/>
                </a:lnTo>
                <a:lnTo>
                  <a:pt x="7094" y="113"/>
                </a:lnTo>
                <a:lnTo>
                  <a:pt x="7132" y="130"/>
                </a:lnTo>
                <a:lnTo>
                  <a:pt x="7168" y="148"/>
                </a:lnTo>
                <a:lnTo>
                  <a:pt x="7205" y="167"/>
                </a:lnTo>
                <a:lnTo>
                  <a:pt x="7241" y="187"/>
                </a:lnTo>
                <a:lnTo>
                  <a:pt x="7277" y="208"/>
                </a:lnTo>
                <a:lnTo>
                  <a:pt x="7311" y="230"/>
                </a:lnTo>
                <a:lnTo>
                  <a:pt x="7345" y="253"/>
                </a:lnTo>
                <a:lnTo>
                  <a:pt x="7379" y="277"/>
                </a:lnTo>
                <a:lnTo>
                  <a:pt x="7411" y="302"/>
                </a:lnTo>
                <a:lnTo>
                  <a:pt x="7444" y="329"/>
                </a:lnTo>
                <a:lnTo>
                  <a:pt x="7476" y="356"/>
                </a:lnTo>
                <a:lnTo>
                  <a:pt x="7506" y="384"/>
                </a:lnTo>
                <a:lnTo>
                  <a:pt x="7537" y="415"/>
                </a:lnTo>
                <a:lnTo>
                  <a:pt x="7566" y="445"/>
                </a:lnTo>
                <a:lnTo>
                  <a:pt x="7594" y="477"/>
                </a:lnTo>
                <a:lnTo>
                  <a:pt x="7623" y="509"/>
                </a:lnTo>
                <a:lnTo>
                  <a:pt x="7651" y="543"/>
                </a:lnTo>
                <a:lnTo>
                  <a:pt x="7679" y="577"/>
                </a:lnTo>
                <a:lnTo>
                  <a:pt x="7706" y="543"/>
                </a:lnTo>
                <a:lnTo>
                  <a:pt x="7734" y="508"/>
                </a:lnTo>
                <a:lnTo>
                  <a:pt x="7764" y="476"/>
                </a:lnTo>
                <a:lnTo>
                  <a:pt x="7793" y="443"/>
                </a:lnTo>
                <a:lnTo>
                  <a:pt x="7824" y="413"/>
                </a:lnTo>
                <a:lnTo>
                  <a:pt x="7854" y="383"/>
                </a:lnTo>
                <a:lnTo>
                  <a:pt x="7886" y="354"/>
                </a:lnTo>
                <a:lnTo>
                  <a:pt x="7917" y="326"/>
                </a:lnTo>
                <a:lnTo>
                  <a:pt x="7950" y="300"/>
                </a:lnTo>
                <a:lnTo>
                  <a:pt x="7983" y="275"/>
                </a:lnTo>
                <a:lnTo>
                  <a:pt x="8016" y="250"/>
                </a:lnTo>
                <a:lnTo>
                  <a:pt x="8051" y="227"/>
                </a:lnTo>
                <a:lnTo>
                  <a:pt x="8086" y="205"/>
                </a:lnTo>
                <a:lnTo>
                  <a:pt x="8120" y="184"/>
                </a:lnTo>
                <a:lnTo>
                  <a:pt x="8156" y="164"/>
                </a:lnTo>
                <a:lnTo>
                  <a:pt x="8193" y="145"/>
                </a:lnTo>
                <a:lnTo>
                  <a:pt x="8229" y="127"/>
                </a:lnTo>
                <a:lnTo>
                  <a:pt x="8267" y="111"/>
                </a:lnTo>
                <a:lnTo>
                  <a:pt x="8303" y="96"/>
                </a:lnTo>
                <a:lnTo>
                  <a:pt x="8341" y="82"/>
                </a:lnTo>
                <a:lnTo>
                  <a:pt x="8380" y="68"/>
                </a:lnTo>
                <a:lnTo>
                  <a:pt x="8419" y="57"/>
                </a:lnTo>
                <a:lnTo>
                  <a:pt x="8458" y="46"/>
                </a:lnTo>
                <a:lnTo>
                  <a:pt x="8498" y="37"/>
                </a:lnTo>
                <a:lnTo>
                  <a:pt x="8538" y="27"/>
                </a:lnTo>
                <a:lnTo>
                  <a:pt x="8579" y="20"/>
                </a:lnTo>
                <a:lnTo>
                  <a:pt x="8620" y="15"/>
                </a:lnTo>
                <a:lnTo>
                  <a:pt x="8662" y="9"/>
                </a:lnTo>
                <a:lnTo>
                  <a:pt x="8704" y="5"/>
                </a:lnTo>
                <a:lnTo>
                  <a:pt x="8746" y="2"/>
                </a:lnTo>
                <a:lnTo>
                  <a:pt x="8789" y="1"/>
                </a:lnTo>
                <a:lnTo>
                  <a:pt x="8833" y="0"/>
                </a:lnTo>
                <a:lnTo>
                  <a:pt x="8875" y="0"/>
                </a:lnTo>
                <a:lnTo>
                  <a:pt x="8917" y="2"/>
                </a:lnTo>
                <a:lnTo>
                  <a:pt x="8957" y="4"/>
                </a:lnTo>
                <a:lnTo>
                  <a:pt x="8998" y="7"/>
                </a:lnTo>
                <a:lnTo>
                  <a:pt x="9038" y="10"/>
                </a:lnTo>
                <a:lnTo>
                  <a:pt x="9077" y="16"/>
                </a:lnTo>
                <a:lnTo>
                  <a:pt x="9116" y="21"/>
                </a:lnTo>
                <a:lnTo>
                  <a:pt x="9153" y="28"/>
                </a:lnTo>
                <a:lnTo>
                  <a:pt x="9191" y="36"/>
                </a:lnTo>
                <a:lnTo>
                  <a:pt x="9229" y="44"/>
                </a:lnTo>
                <a:lnTo>
                  <a:pt x="9265" y="52"/>
                </a:lnTo>
                <a:lnTo>
                  <a:pt x="9302" y="63"/>
                </a:lnTo>
                <a:lnTo>
                  <a:pt x="9338" y="73"/>
                </a:lnTo>
                <a:lnTo>
                  <a:pt x="9372" y="85"/>
                </a:lnTo>
                <a:lnTo>
                  <a:pt x="9407" y="98"/>
                </a:lnTo>
                <a:lnTo>
                  <a:pt x="9441" y="111"/>
                </a:lnTo>
                <a:lnTo>
                  <a:pt x="9474" y="126"/>
                </a:lnTo>
                <a:lnTo>
                  <a:pt x="9507" y="141"/>
                </a:lnTo>
                <a:lnTo>
                  <a:pt x="9540" y="157"/>
                </a:lnTo>
                <a:lnTo>
                  <a:pt x="9571" y="174"/>
                </a:lnTo>
                <a:lnTo>
                  <a:pt x="9603" y="192"/>
                </a:lnTo>
                <a:lnTo>
                  <a:pt x="9634" y="211"/>
                </a:lnTo>
                <a:lnTo>
                  <a:pt x="9664" y="230"/>
                </a:lnTo>
                <a:lnTo>
                  <a:pt x="9694" y="251"/>
                </a:lnTo>
                <a:lnTo>
                  <a:pt x="9724" y="272"/>
                </a:lnTo>
                <a:lnTo>
                  <a:pt x="9752" y="294"/>
                </a:lnTo>
                <a:lnTo>
                  <a:pt x="9780" y="317"/>
                </a:lnTo>
                <a:lnTo>
                  <a:pt x="9808" y="341"/>
                </a:lnTo>
                <a:lnTo>
                  <a:pt x="9835" y="366"/>
                </a:lnTo>
                <a:lnTo>
                  <a:pt x="9861" y="392"/>
                </a:lnTo>
                <a:lnTo>
                  <a:pt x="9888" y="418"/>
                </a:lnTo>
                <a:lnTo>
                  <a:pt x="9913" y="445"/>
                </a:lnTo>
                <a:lnTo>
                  <a:pt x="9938" y="473"/>
                </a:lnTo>
                <a:lnTo>
                  <a:pt x="9962" y="503"/>
                </a:lnTo>
                <a:lnTo>
                  <a:pt x="9986" y="532"/>
                </a:lnTo>
                <a:lnTo>
                  <a:pt x="10008" y="563"/>
                </a:lnTo>
                <a:lnTo>
                  <a:pt x="10030" y="593"/>
                </a:lnTo>
                <a:lnTo>
                  <a:pt x="10051" y="625"/>
                </a:lnTo>
                <a:lnTo>
                  <a:pt x="10071" y="656"/>
                </a:lnTo>
                <a:lnTo>
                  <a:pt x="10090" y="689"/>
                </a:lnTo>
                <a:lnTo>
                  <a:pt x="10109" y="722"/>
                </a:lnTo>
                <a:lnTo>
                  <a:pt x="10127" y="756"/>
                </a:lnTo>
                <a:lnTo>
                  <a:pt x="10143" y="789"/>
                </a:lnTo>
                <a:lnTo>
                  <a:pt x="10159" y="825"/>
                </a:lnTo>
                <a:lnTo>
                  <a:pt x="10175" y="861"/>
                </a:lnTo>
                <a:lnTo>
                  <a:pt x="10190" y="896"/>
                </a:lnTo>
                <a:lnTo>
                  <a:pt x="10203" y="933"/>
                </a:lnTo>
                <a:lnTo>
                  <a:pt x="10217" y="971"/>
                </a:lnTo>
                <a:lnTo>
                  <a:pt x="10229" y="1009"/>
                </a:lnTo>
                <a:lnTo>
                  <a:pt x="10240" y="1048"/>
                </a:lnTo>
                <a:lnTo>
                  <a:pt x="10251" y="1087"/>
                </a:lnTo>
                <a:lnTo>
                  <a:pt x="10261" y="1127"/>
                </a:lnTo>
                <a:lnTo>
                  <a:pt x="10270" y="1167"/>
                </a:lnTo>
                <a:lnTo>
                  <a:pt x="10278" y="1208"/>
                </a:lnTo>
                <a:lnTo>
                  <a:pt x="10285" y="1250"/>
                </a:lnTo>
                <a:lnTo>
                  <a:pt x="10293" y="1292"/>
                </a:lnTo>
                <a:lnTo>
                  <a:pt x="10298" y="1335"/>
                </a:lnTo>
                <a:lnTo>
                  <a:pt x="10303" y="1379"/>
                </a:lnTo>
                <a:lnTo>
                  <a:pt x="10307" y="1423"/>
                </a:lnTo>
                <a:lnTo>
                  <a:pt x="10312" y="1468"/>
                </a:lnTo>
                <a:lnTo>
                  <a:pt x="10314" y="1514"/>
                </a:lnTo>
                <a:lnTo>
                  <a:pt x="10316" y="1560"/>
                </a:lnTo>
                <a:lnTo>
                  <a:pt x="10317" y="1607"/>
                </a:lnTo>
                <a:lnTo>
                  <a:pt x="10318" y="1654"/>
                </a:lnTo>
                <a:lnTo>
                  <a:pt x="10318" y="3824"/>
                </a:lnTo>
                <a:lnTo>
                  <a:pt x="9650" y="3824"/>
                </a:lnTo>
                <a:lnTo>
                  <a:pt x="9650" y="1527"/>
                </a:lnTo>
                <a:lnTo>
                  <a:pt x="9649" y="1479"/>
                </a:lnTo>
                <a:lnTo>
                  <a:pt x="9647" y="1431"/>
                </a:lnTo>
                <a:lnTo>
                  <a:pt x="9642" y="1385"/>
                </a:lnTo>
                <a:lnTo>
                  <a:pt x="9635" y="1340"/>
                </a:lnTo>
                <a:lnTo>
                  <a:pt x="9628" y="1296"/>
                </a:lnTo>
                <a:lnTo>
                  <a:pt x="9618" y="1253"/>
                </a:lnTo>
                <a:lnTo>
                  <a:pt x="9607" y="1212"/>
                </a:lnTo>
                <a:lnTo>
                  <a:pt x="9593" y="1171"/>
                </a:lnTo>
                <a:lnTo>
                  <a:pt x="9578" y="1133"/>
                </a:lnTo>
                <a:lnTo>
                  <a:pt x="9562" y="1095"/>
                </a:lnTo>
                <a:lnTo>
                  <a:pt x="9543" y="1058"/>
                </a:lnTo>
                <a:lnTo>
                  <a:pt x="9523" y="1022"/>
                </a:lnTo>
                <a:lnTo>
                  <a:pt x="9511" y="1006"/>
                </a:lnTo>
                <a:lnTo>
                  <a:pt x="9501" y="988"/>
                </a:lnTo>
                <a:lnTo>
                  <a:pt x="9488" y="971"/>
                </a:lnTo>
                <a:lnTo>
                  <a:pt x="9476" y="955"/>
                </a:lnTo>
                <a:lnTo>
                  <a:pt x="9451" y="923"/>
                </a:lnTo>
                <a:lnTo>
                  <a:pt x="9424" y="892"/>
                </a:lnTo>
                <a:lnTo>
                  <a:pt x="9394" y="863"/>
                </a:lnTo>
                <a:lnTo>
                  <a:pt x="9365" y="836"/>
                </a:lnTo>
                <a:lnTo>
                  <a:pt x="9349" y="823"/>
                </a:lnTo>
                <a:lnTo>
                  <a:pt x="9333" y="810"/>
                </a:lnTo>
                <a:lnTo>
                  <a:pt x="9318" y="799"/>
                </a:lnTo>
                <a:lnTo>
                  <a:pt x="9302" y="787"/>
                </a:lnTo>
                <a:lnTo>
                  <a:pt x="9285" y="776"/>
                </a:lnTo>
                <a:lnTo>
                  <a:pt x="9269" y="765"/>
                </a:lnTo>
                <a:lnTo>
                  <a:pt x="9251" y="755"/>
                </a:lnTo>
                <a:lnTo>
                  <a:pt x="9234" y="745"/>
                </a:lnTo>
                <a:lnTo>
                  <a:pt x="9217" y="736"/>
                </a:lnTo>
                <a:lnTo>
                  <a:pt x="9200" y="727"/>
                </a:lnTo>
                <a:lnTo>
                  <a:pt x="9181" y="719"/>
                </a:lnTo>
                <a:lnTo>
                  <a:pt x="9163" y="712"/>
                </a:lnTo>
                <a:lnTo>
                  <a:pt x="9144" y="704"/>
                </a:lnTo>
                <a:lnTo>
                  <a:pt x="9125" y="697"/>
                </a:lnTo>
                <a:lnTo>
                  <a:pt x="9106" y="691"/>
                </a:lnTo>
                <a:lnTo>
                  <a:pt x="9087" y="684"/>
                </a:lnTo>
                <a:lnTo>
                  <a:pt x="9047" y="674"/>
                </a:lnTo>
                <a:lnTo>
                  <a:pt x="9007" y="665"/>
                </a:lnTo>
                <a:lnTo>
                  <a:pt x="8965" y="659"/>
                </a:lnTo>
                <a:lnTo>
                  <a:pt x="8922" y="655"/>
                </a:lnTo>
                <a:lnTo>
                  <a:pt x="8878" y="652"/>
                </a:lnTo>
                <a:lnTo>
                  <a:pt x="8833" y="651"/>
                </a:lnTo>
                <a:lnTo>
                  <a:pt x="8787" y="652"/>
                </a:lnTo>
                <a:lnTo>
                  <a:pt x="8744" y="655"/>
                </a:lnTo>
                <a:lnTo>
                  <a:pt x="8701" y="659"/>
                </a:lnTo>
                <a:lnTo>
                  <a:pt x="8659" y="665"/>
                </a:lnTo>
                <a:lnTo>
                  <a:pt x="8618" y="674"/>
                </a:lnTo>
                <a:lnTo>
                  <a:pt x="8579" y="684"/>
                </a:lnTo>
                <a:lnTo>
                  <a:pt x="8559" y="691"/>
                </a:lnTo>
                <a:lnTo>
                  <a:pt x="8540" y="697"/>
                </a:lnTo>
                <a:lnTo>
                  <a:pt x="8521" y="704"/>
                </a:lnTo>
                <a:lnTo>
                  <a:pt x="8502" y="712"/>
                </a:lnTo>
                <a:lnTo>
                  <a:pt x="8484" y="719"/>
                </a:lnTo>
                <a:lnTo>
                  <a:pt x="8466" y="727"/>
                </a:lnTo>
                <a:lnTo>
                  <a:pt x="8449" y="736"/>
                </a:lnTo>
                <a:lnTo>
                  <a:pt x="8431" y="745"/>
                </a:lnTo>
                <a:lnTo>
                  <a:pt x="8414" y="755"/>
                </a:lnTo>
                <a:lnTo>
                  <a:pt x="8397" y="765"/>
                </a:lnTo>
                <a:lnTo>
                  <a:pt x="8380" y="776"/>
                </a:lnTo>
                <a:lnTo>
                  <a:pt x="8363" y="787"/>
                </a:lnTo>
                <a:lnTo>
                  <a:pt x="8348" y="799"/>
                </a:lnTo>
                <a:lnTo>
                  <a:pt x="8332" y="810"/>
                </a:lnTo>
                <a:lnTo>
                  <a:pt x="8316" y="823"/>
                </a:lnTo>
                <a:lnTo>
                  <a:pt x="8301" y="836"/>
                </a:lnTo>
                <a:lnTo>
                  <a:pt x="8271" y="863"/>
                </a:lnTo>
                <a:lnTo>
                  <a:pt x="8242" y="892"/>
                </a:lnTo>
                <a:lnTo>
                  <a:pt x="8215" y="923"/>
                </a:lnTo>
                <a:lnTo>
                  <a:pt x="8190" y="955"/>
                </a:lnTo>
                <a:lnTo>
                  <a:pt x="8177" y="971"/>
                </a:lnTo>
                <a:lnTo>
                  <a:pt x="8166" y="988"/>
                </a:lnTo>
                <a:lnTo>
                  <a:pt x="8154" y="1006"/>
                </a:lnTo>
                <a:lnTo>
                  <a:pt x="8144" y="1022"/>
                </a:lnTo>
                <a:lnTo>
                  <a:pt x="8133" y="1040"/>
                </a:lnTo>
                <a:lnTo>
                  <a:pt x="8124" y="1058"/>
                </a:lnTo>
                <a:lnTo>
                  <a:pt x="8114" y="1076"/>
                </a:lnTo>
                <a:lnTo>
                  <a:pt x="8105" y="1095"/>
                </a:lnTo>
                <a:lnTo>
                  <a:pt x="8088" y="1133"/>
                </a:lnTo>
                <a:lnTo>
                  <a:pt x="8073" y="1171"/>
                </a:lnTo>
                <a:lnTo>
                  <a:pt x="8059" y="1212"/>
                </a:lnTo>
                <a:lnTo>
                  <a:pt x="8048" y="1253"/>
                </a:lnTo>
                <a:lnTo>
                  <a:pt x="8038" y="1296"/>
                </a:lnTo>
                <a:lnTo>
                  <a:pt x="8030" y="1340"/>
                </a:lnTo>
                <a:lnTo>
                  <a:pt x="8024" y="1385"/>
                </a:lnTo>
                <a:lnTo>
                  <a:pt x="8019" y="1431"/>
                </a:lnTo>
                <a:lnTo>
                  <a:pt x="8016" y="1479"/>
                </a:lnTo>
                <a:lnTo>
                  <a:pt x="8016" y="1527"/>
                </a:lnTo>
                <a:lnTo>
                  <a:pt x="8016" y="3824"/>
                </a:lnTo>
                <a:lnTo>
                  <a:pt x="7348" y="3824"/>
                </a:lnTo>
                <a:lnTo>
                  <a:pt x="7348" y="1527"/>
                </a:lnTo>
                <a:lnTo>
                  <a:pt x="7347" y="1479"/>
                </a:lnTo>
                <a:lnTo>
                  <a:pt x="7344" y="1431"/>
                </a:lnTo>
                <a:lnTo>
                  <a:pt x="7340" y="1385"/>
                </a:lnTo>
                <a:lnTo>
                  <a:pt x="7333" y="1340"/>
                </a:lnTo>
                <a:lnTo>
                  <a:pt x="7325" y="1296"/>
                </a:lnTo>
                <a:lnTo>
                  <a:pt x="7316" y="1253"/>
                </a:lnTo>
                <a:lnTo>
                  <a:pt x="7304" y="1212"/>
                </a:lnTo>
                <a:lnTo>
                  <a:pt x="7290" y="1171"/>
                </a:lnTo>
                <a:lnTo>
                  <a:pt x="7275" y="1133"/>
                </a:lnTo>
                <a:lnTo>
                  <a:pt x="7258" y="1095"/>
                </a:lnTo>
                <a:lnTo>
                  <a:pt x="7248" y="1076"/>
                </a:lnTo>
                <a:lnTo>
                  <a:pt x="7239" y="1058"/>
                </a:lnTo>
                <a:lnTo>
                  <a:pt x="7228" y="1040"/>
                </a:lnTo>
                <a:lnTo>
                  <a:pt x="7218" y="1022"/>
                </a:lnTo>
                <a:lnTo>
                  <a:pt x="7207" y="1006"/>
                </a:lnTo>
                <a:lnTo>
                  <a:pt x="7196" y="988"/>
                </a:lnTo>
                <a:lnTo>
                  <a:pt x="7184" y="971"/>
                </a:lnTo>
                <a:lnTo>
                  <a:pt x="7171" y="955"/>
                </a:lnTo>
                <a:lnTo>
                  <a:pt x="7159" y="938"/>
                </a:lnTo>
                <a:lnTo>
                  <a:pt x="7145" y="923"/>
                </a:lnTo>
                <a:lnTo>
                  <a:pt x="7132" y="908"/>
                </a:lnTo>
                <a:lnTo>
                  <a:pt x="7118" y="892"/>
                </a:lnTo>
                <a:lnTo>
                  <a:pt x="7088" y="863"/>
                </a:lnTo>
                <a:lnTo>
                  <a:pt x="7058" y="836"/>
                </a:lnTo>
                <a:lnTo>
                  <a:pt x="7042" y="823"/>
                </a:lnTo>
                <a:lnTo>
                  <a:pt x="7026" y="810"/>
                </a:lnTo>
                <a:lnTo>
                  <a:pt x="7011" y="799"/>
                </a:lnTo>
                <a:lnTo>
                  <a:pt x="6995" y="787"/>
                </a:lnTo>
                <a:lnTo>
                  <a:pt x="6978" y="776"/>
                </a:lnTo>
                <a:lnTo>
                  <a:pt x="6961" y="765"/>
                </a:lnTo>
                <a:lnTo>
                  <a:pt x="6944" y="755"/>
                </a:lnTo>
                <a:lnTo>
                  <a:pt x="6926" y="745"/>
                </a:lnTo>
                <a:lnTo>
                  <a:pt x="6908" y="736"/>
                </a:lnTo>
                <a:lnTo>
                  <a:pt x="6891" y="727"/>
                </a:lnTo>
                <a:lnTo>
                  <a:pt x="6873" y="719"/>
                </a:lnTo>
                <a:lnTo>
                  <a:pt x="6855" y="712"/>
                </a:lnTo>
                <a:lnTo>
                  <a:pt x="6836" y="704"/>
                </a:lnTo>
                <a:lnTo>
                  <a:pt x="6817" y="697"/>
                </a:lnTo>
                <a:lnTo>
                  <a:pt x="6798" y="691"/>
                </a:lnTo>
                <a:lnTo>
                  <a:pt x="6778" y="684"/>
                </a:lnTo>
                <a:lnTo>
                  <a:pt x="6738" y="674"/>
                </a:lnTo>
                <a:lnTo>
                  <a:pt x="6698" y="665"/>
                </a:lnTo>
                <a:lnTo>
                  <a:pt x="6656" y="659"/>
                </a:lnTo>
                <a:lnTo>
                  <a:pt x="6613" y="655"/>
                </a:lnTo>
                <a:lnTo>
                  <a:pt x="6570" y="652"/>
                </a:lnTo>
                <a:lnTo>
                  <a:pt x="6525" y="651"/>
                </a:lnTo>
                <a:lnTo>
                  <a:pt x="6479" y="652"/>
                </a:lnTo>
                <a:lnTo>
                  <a:pt x="6434" y="655"/>
                </a:lnTo>
                <a:lnTo>
                  <a:pt x="6391" y="659"/>
                </a:lnTo>
                <a:lnTo>
                  <a:pt x="6349" y="665"/>
                </a:lnTo>
                <a:lnTo>
                  <a:pt x="6308" y="674"/>
                </a:lnTo>
                <a:lnTo>
                  <a:pt x="6268" y="684"/>
                </a:lnTo>
                <a:lnTo>
                  <a:pt x="6249" y="691"/>
                </a:lnTo>
                <a:lnTo>
                  <a:pt x="6229" y="697"/>
                </a:lnTo>
                <a:lnTo>
                  <a:pt x="6210" y="704"/>
                </a:lnTo>
                <a:lnTo>
                  <a:pt x="6192" y="712"/>
                </a:lnTo>
                <a:lnTo>
                  <a:pt x="6173" y="719"/>
                </a:lnTo>
                <a:lnTo>
                  <a:pt x="6155" y="727"/>
                </a:lnTo>
                <a:lnTo>
                  <a:pt x="6137" y="736"/>
                </a:lnTo>
                <a:lnTo>
                  <a:pt x="6119" y="745"/>
                </a:lnTo>
                <a:lnTo>
                  <a:pt x="6103" y="755"/>
                </a:lnTo>
                <a:lnTo>
                  <a:pt x="6086" y="765"/>
                </a:lnTo>
                <a:lnTo>
                  <a:pt x="6069" y="776"/>
                </a:lnTo>
                <a:lnTo>
                  <a:pt x="6052" y="787"/>
                </a:lnTo>
                <a:lnTo>
                  <a:pt x="6036" y="799"/>
                </a:lnTo>
                <a:lnTo>
                  <a:pt x="6021" y="810"/>
                </a:lnTo>
                <a:lnTo>
                  <a:pt x="6005" y="823"/>
                </a:lnTo>
                <a:lnTo>
                  <a:pt x="5990" y="836"/>
                </a:lnTo>
                <a:lnTo>
                  <a:pt x="5974" y="849"/>
                </a:lnTo>
                <a:lnTo>
                  <a:pt x="5960" y="863"/>
                </a:lnTo>
                <a:lnTo>
                  <a:pt x="5946" y="878"/>
                </a:lnTo>
                <a:lnTo>
                  <a:pt x="5931" y="892"/>
                </a:lnTo>
                <a:lnTo>
                  <a:pt x="5918" y="908"/>
                </a:lnTo>
                <a:lnTo>
                  <a:pt x="5904" y="923"/>
                </a:lnTo>
                <a:lnTo>
                  <a:pt x="5891" y="938"/>
                </a:lnTo>
                <a:lnTo>
                  <a:pt x="5879" y="955"/>
                </a:lnTo>
                <a:lnTo>
                  <a:pt x="5867" y="971"/>
                </a:lnTo>
                <a:lnTo>
                  <a:pt x="5855" y="988"/>
                </a:lnTo>
                <a:lnTo>
                  <a:pt x="5844" y="1006"/>
                </a:lnTo>
                <a:lnTo>
                  <a:pt x="5833" y="1022"/>
                </a:lnTo>
                <a:lnTo>
                  <a:pt x="5813" y="1058"/>
                </a:lnTo>
                <a:lnTo>
                  <a:pt x="5794" y="1095"/>
                </a:lnTo>
                <a:lnTo>
                  <a:pt x="5779" y="1133"/>
                </a:lnTo>
                <a:lnTo>
                  <a:pt x="5763" y="1171"/>
                </a:lnTo>
                <a:lnTo>
                  <a:pt x="5750" y="1212"/>
                </a:lnTo>
                <a:lnTo>
                  <a:pt x="5739" y="1253"/>
                </a:lnTo>
                <a:lnTo>
                  <a:pt x="5729" y="1296"/>
                </a:lnTo>
                <a:lnTo>
                  <a:pt x="5722" y="1340"/>
                </a:lnTo>
                <a:lnTo>
                  <a:pt x="5716" y="1385"/>
                </a:lnTo>
                <a:lnTo>
                  <a:pt x="5711" y="1431"/>
                </a:lnTo>
                <a:lnTo>
                  <a:pt x="5708" y="1479"/>
                </a:lnTo>
                <a:lnTo>
                  <a:pt x="5707" y="1527"/>
                </a:lnTo>
                <a:lnTo>
                  <a:pt x="5709" y="3721"/>
                </a:lnTo>
                <a:lnTo>
                  <a:pt x="5036" y="3721"/>
                </a:lnTo>
                <a:close/>
              </a:path>
            </a:pathLst>
          </a:custGeom>
          <a:solidFill>
            <a:srgbClr val="505050"/>
          </a:solid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45894" name="Freeform 6"/>
          <p:cNvSpPr>
            <a:spLocks noEditPoints="1"/>
          </p:cNvSpPr>
          <p:nvPr/>
        </p:nvSpPr>
        <p:spPr bwMode="auto">
          <a:xfrm>
            <a:off x="8112126" y="6107113"/>
            <a:ext cx="709613" cy="376238"/>
          </a:xfrm>
          <a:custGeom>
            <a:avLst/>
            <a:gdLst/>
            <a:ahLst/>
            <a:cxnLst>
              <a:cxn ang="0">
                <a:pos x="36" y="3333"/>
              </a:cxn>
              <a:cxn ang="0">
                <a:pos x="150" y="3213"/>
              </a:cxn>
              <a:cxn ang="0">
                <a:pos x="313" y="3170"/>
              </a:cxn>
              <a:cxn ang="0">
                <a:pos x="473" y="3213"/>
              </a:cxn>
              <a:cxn ang="0">
                <a:pos x="587" y="3333"/>
              </a:cxn>
              <a:cxn ang="0">
                <a:pos x="622" y="3496"/>
              </a:cxn>
              <a:cxn ang="0">
                <a:pos x="571" y="3648"/>
              </a:cxn>
              <a:cxn ang="0">
                <a:pos x="445" y="3756"/>
              </a:cxn>
              <a:cxn ang="0">
                <a:pos x="280" y="3783"/>
              </a:cxn>
              <a:cxn ang="0">
                <a:pos x="126" y="3725"/>
              </a:cxn>
              <a:cxn ang="0">
                <a:pos x="23" y="3597"/>
              </a:cxn>
              <a:cxn ang="0">
                <a:pos x="2988" y="0"/>
              </a:cxn>
              <a:cxn ang="0">
                <a:pos x="3288" y="55"/>
              </a:cxn>
              <a:cxn ang="0">
                <a:pos x="3459" y="204"/>
              </a:cxn>
              <a:cxn ang="0">
                <a:pos x="3500" y="444"/>
              </a:cxn>
              <a:cxn ang="0">
                <a:pos x="3383" y="711"/>
              </a:cxn>
              <a:cxn ang="0">
                <a:pos x="2800" y="1504"/>
              </a:cxn>
              <a:cxn ang="0">
                <a:pos x="3121" y="1585"/>
              </a:cxn>
              <a:cxn ang="0">
                <a:pos x="3380" y="1732"/>
              </a:cxn>
              <a:cxn ang="0">
                <a:pos x="3576" y="1944"/>
              </a:cxn>
              <a:cxn ang="0">
                <a:pos x="3698" y="2211"/>
              </a:cxn>
              <a:cxn ang="0">
                <a:pos x="3747" y="2536"/>
              </a:cxn>
              <a:cxn ang="0">
                <a:pos x="3722" y="2873"/>
              </a:cxn>
              <a:cxn ang="0">
                <a:pos x="3619" y="3164"/>
              </a:cxn>
              <a:cxn ang="0">
                <a:pos x="3437" y="3409"/>
              </a:cxn>
              <a:cxn ang="0">
                <a:pos x="3190" y="3597"/>
              </a:cxn>
              <a:cxn ang="0">
                <a:pos x="2894" y="3710"/>
              </a:cxn>
              <a:cxn ang="0">
                <a:pos x="2550" y="3747"/>
              </a:cxn>
              <a:cxn ang="0">
                <a:pos x="2750" y="3206"/>
              </a:cxn>
              <a:cxn ang="0">
                <a:pos x="3082" y="3004"/>
              </a:cxn>
              <a:cxn ang="0">
                <a:pos x="3218" y="2652"/>
              </a:cxn>
              <a:cxn ang="0">
                <a:pos x="3158" y="2271"/>
              </a:cxn>
              <a:cxn ang="0">
                <a:pos x="2913" y="2015"/>
              </a:cxn>
              <a:cxn ang="0">
                <a:pos x="2520" y="1916"/>
              </a:cxn>
              <a:cxn ang="0">
                <a:pos x="5037" y="3295"/>
              </a:cxn>
              <a:cxn ang="0">
                <a:pos x="5392" y="3278"/>
              </a:cxn>
              <a:cxn ang="0">
                <a:pos x="5799" y="3173"/>
              </a:cxn>
              <a:cxn ang="0">
                <a:pos x="6141" y="2973"/>
              </a:cxn>
              <a:cxn ang="0">
                <a:pos x="6408" y="2691"/>
              </a:cxn>
              <a:cxn ang="0">
                <a:pos x="6576" y="2347"/>
              </a:cxn>
              <a:cxn ang="0">
                <a:pos x="6645" y="1945"/>
              </a:cxn>
              <a:cxn ang="0">
                <a:pos x="6612" y="1516"/>
              </a:cxn>
              <a:cxn ang="0">
                <a:pos x="6477" y="1149"/>
              </a:cxn>
              <a:cxn ang="0">
                <a:pos x="6241" y="846"/>
              </a:cxn>
              <a:cxn ang="0">
                <a:pos x="5913" y="617"/>
              </a:cxn>
              <a:cxn ang="0">
                <a:pos x="5514" y="479"/>
              </a:cxn>
              <a:cxn ang="0">
                <a:pos x="5041" y="433"/>
              </a:cxn>
              <a:cxn ang="0">
                <a:pos x="4309" y="0"/>
              </a:cxn>
              <a:cxn ang="0">
                <a:pos x="5447" y="25"/>
              </a:cxn>
              <a:cxn ang="0">
                <a:pos x="5884" y="112"/>
              </a:cxn>
              <a:cxn ang="0">
                <a:pos x="6232" y="264"/>
              </a:cxn>
              <a:cxn ang="0">
                <a:pos x="6753" y="703"/>
              </a:cxn>
              <a:cxn ang="0">
                <a:pos x="7065" y="1270"/>
              </a:cxn>
              <a:cxn ang="0">
                <a:pos x="7157" y="1935"/>
              </a:cxn>
              <a:cxn ang="0">
                <a:pos x="7018" y="2588"/>
              </a:cxn>
              <a:cxn ang="0">
                <a:pos x="6653" y="3146"/>
              </a:cxn>
              <a:cxn ang="0">
                <a:pos x="6151" y="3527"/>
              </a:cxn>
              <a:cxn ang="0">
                <a:pos x="5804" y="3657"/>
              </a:cxn>
              <a:cxn ang="0">
                <a:pos x="5374" y="3731"/>
              </a:cxn>
            </a:cxnLst>
            <a:rect l="0" t="0" r="r" b="b"/>
            <a:pathLst>
              <a:path w="7158" h="3784">
                <a:moveTo>
                  <a:pt x="0" y="3480"/>
                </a:moveTo>
                <a:lnTo>
                  <a:pt x="1" y="3465"/>
                </a:lnTo>
                <a:lnTo>
                  <a:pt x="2" y="3449"/>
                </a:lnTo>
                <a:lnTo>
                  <a:pt x="3" y="3433"/>
                </a:lnTo>
                <a:lnTo>
                  <a:pt x="7" y="3417"/>
                </a:lnTo>
                <a:lnTo>
                  <a:pt x="10" y="3403"/>
                </a:lnTo>
                <a:lnTo>
                  <a:pt x="13" y="3388"/>
                </a:lnTo>
                <a:lnTo>
                  <a:pt x="18" y="3374"/>
                </a:lnTo>
                <a:lnTo>
                  <a:pt x="23" y="3360"/>
                </a:lnTo>
                <a:lnTo>
                  <a:pt x="29" y="3346"/>
                </a:lnTo>
                <a:lnTo>
                  <a:pt x="36" y="3333"/>
                </a:lnTo>
                <a:lnTo>
                  <a:pt x="43" y="3320"/>
                </a:lnTo>
                <a:lnTo>
                  <a:pt x="51" y="3307"/>
                </a:lnTo>
                <a:lnTo>
                  <a:pt x="60" y="3295"/>
                </a:lnTo>
                <a:lnTo>
                  <a:pt x="70" y="3283"/>
                </a:lnTo>
                <a:lnTo>
                  <a:pt x="79" y="3271"/>
                </a:lnTo>
                <a:lnTo>
                  <a:pt x="91" y="3260"/>
                </a:lnTo>
                <a:lnTo>
                  <a:pt x="101" y="3248"/>
                </a:lnTo>
                <a:lnTo>
                  <a:pt x="113" y="3239"/>
                </a:lnTo>
                <a:lnTo>
                  <a:pt x="125" y="3229"/>
                </a:lnTo>
                <a:lnTo>
                  <a:pt x="137" y="3220"/>
                </a:lnTo>
                <a:lnTo>
                  <a:pt x="150" y="3213"/>
                </a:lnTo>
                <a:lnTo>
                  <a:pt x="163" y="3204"/>
                </a:lnTo>
                <a:lnTo>
                  <a:pt x="176" y="3198"/>
                </a:lnTo>
                <a:lnTo>
                  <a:pt x="191" y="3192"/>
                </a:lnTo>
                <a:lnTo>
                  <a:pt x="204" y="3186"/>
                </a:lnTo>
                <a:lnTo>
                  <a:pt x="219" y="3182"/>
                </a:lnTo>
                <a:lnTo>
                  <a:pt x="234" y="3178"/>
                </a:lnTo>
                <a:lnTo>
                  <a:pt x="248" y="3175"/>
                </a:lnTo>
                <a:lnTo>
                  <a:pt x="264" y="3173"/>
                </a:lnTo>
                <a:lnTo>
                  <a:pt x="280" y="3171"/>
                </a:lnTo>
                <a:lnTo>
                  <a:pt x="296" y="3170"/>
                </a:lnTo>
                <a:lnTo>
                  <a:pt x="313" y="3170"/>
                </a:lnTo>
                <a:lnTo>
                  <a:pt x="328" y="3170"/>
                </a:lnTo>
                <a:lnTo>
                  <a:pt x="344" y="3171"/>
                </a:lnTo>
                <a:lnTo>
                  <a:pt x="360" y="3173"/>
                </a:lnTo>
                <a:lnTo>
                  <a:pt x="376" y="3175"/>
                </a:lnTo>
                <a:lnTo>
                  <a:pt x="390" y="3178"/>
                </a:lnTo>
                <a:lnTo>
                  <a:pt x="405" y="3182"/>
                </a:lnTo>
                <a:lnTo>
                  <a:pt x="419" y="3186"/>
                </a:lnTo>
                <a:lnTo>
                  <a:pt x="434" y="3192"/>
                </a:lnTo>
                <a:lnTo>
                  <a:pt x="446" y="3198"/>
                </a:lnTo>
                <a:lnTo>
                  <a:pt x="460" y="3204"/>
                </a:lnTo>
                <a:lnTo>
                  <a:pt x="473" y="3213"/>
                </a:lnTo>
                <a:lnTo>
                  <a:pt x="485" y="3220"/>
                </a:lnTo>
                <a:lnTo>
                  <a:pt x="498" y="3229"/>
                </a:lnTo>
                <a:lnTo>
                  <a:pt x="509" y="3239"/>
                </a:lnTo>
                <a:lnTo>
                  <a:pt x="521" y="3248"/>
                </a:lnTo>
                <a:lnTo>
                  <a:pt x="533" y="3260"/>
                </a:lnTo>
                <a:lnTo>
                  <a:pt x="543" y="3271"/>
                </a:lnTo>
                <a:lnTo>
                  <a:pt x="554" y="3283"/>
                </a:lnTo>
                <a:lnTo>
                  <a:pt x="563" y="3295"/>
                </a:lnTo>
                <a:lnTo>
                  <a:pt x="571" y="3307"/>
                </a:lnTo>
                <a:lnTo>
                  <a:pt x="580" y="3320"/>
                </a:lnTo>
                <a:lnTo>
                  <a:pt x="587" y="3333"/>
                </a:lnTo>
                <a:lnTo>
                  <a:pt x="594" y="3346"/>
                </a:lnTo>
                <a:lnTo>
                  <a:pt x="600" y="3360"/>
                </a:lnTo>
                <a:lnTo>
                  <a:pt x="605" y="3374"/>
                </a:lnTo>
                <a:lnTo>
                  <a:pt x="609" y="3388"/>
                </a:lnTo>
                <a:lnTo>
                  <a:pt x="614" y="3403"/>
                </a:lnTo>
                <a:lnTo>
                  <a:pt x="617" y="3417"/>
                </a:lnTo>
                <a:lnTo>
                  <a:pt x="619" y="3433"/>
                </a:lnTo>
                <a:lnTo>
                  <a:pt x="621" y="3449"/>
                </a:lnTo>
                <a:lnTo>
                  <a:pt x="622" y="3465"/>
                </a:lnTo>
                <a:lnTo>
                  <a:pt x="622" y="3480"/>
                </a:lnTo>
                <a:lnTo>
                  <a:pt x="622" y="3496"/>
                </a:lnTo>
                <a:lnTo>
                  <a:pt x="621" y="3511"/>
                </a:lnTo>
                <a:lnTo>
                  <a:pt x="619" y="3527"/>
                </a:lnTo>
                <a:lnTo>
                  <a:pt x="617" y="3541"/>
                </a:lnTo>
                <a:lnTo>
                  <a:pt x="614" y="3556"/>
                </a:lnTo>
                <a:lnTo>
                  <a:pt x="609" y="3570"/>
                </a:lnTo>
                <a:lnTo>
                  <a:pt x="605" y="3583"/>
                </a:lnTo>
                <a:lnTo>
                  <a:pt x="600" y="3597"/>
                </a:lnTo>
                <a:lnTo>
                  <a:pt x="594" y="3611"/>
                </a:lnTo>
                <a:lnTo>
                  <a:pt x="586" y="3623"/>
                </a:lnTo>
                <a:lnTo>
                  <a:pt x="579" y="3636"/>
                </a:lnTo>
                <a:lnTo>
                  <a:pt x="571" y="3648"/>
                </a:lnTo>
                <a:lnTo>
                  <a:pt x="562" y="3660"/>
                </a:lnTo>
                <a:lnTo>
                  <a:pt x="552" y="3672"/>
                </a:lnTo>
                <a:lnTo>
                  <a:pt x="543" y="3684"/>
                </a:lnTo>
                <a:lnTo>
                  <a:pt x="531" y="3694"/>
                </a:lnTo>
                <a:lnTo>
                  <a:pt x="520" y="3706"/>
                </a:lnTo>
                <a:lnTo>
                  <a:pt x="508" y="3715"/>
                </a:lnTo>
                <a:lnTo>
                  <a:pt x="497" y="3725"/>
                </a:lnTo>
                <a:lnTo>
                  <a:pt x="484" y="3734"/>
                </a:lnTo>
                <a:lnTo>
                  <a:pt x="471" y="3742"/>
                </a:lnTo>
                <a:lnTo>
                  <a:pt x="459" y="3749"/>
                </a:lnTo>
                <a:lnTo>
                  <a:pt x="445" y="3756"/>
                </a:lnTo>
                <a:lnTo>
                  <a:pt x="432" y="3762"/>
                </a:lnTo>
                <a:lnTo>
                  <a:pt x="418" y="3767"/>
                </a:lnTo>
                <a:lnTo>
                  <a:pt x="403" y="3772"/>
                </a:lnTo>
                <a:lnTo>
                  <a:pt x="389" y="3775"/>
                </a:lnTo>
                <a:lnTo>
                  <a:pt x="375" y="3778"/>
                </a:lnTo>
                <a:lnTo>
                  <a:pt x="359" y="3781"/>
                </a:lnTo>
                <a:lnTo>
                  <a:pt x="344" y="3783"/>
                </a:lnTo>
                <a:lnTo>
                  <a:pt x="328" y="3784"/>
                </a:lnTo>
                <a:lnTo>
                  <a:pt x="313" y="3784"/>
                </a:lnTo>
                <a:lnTo>
                  <a:pt x="296" y="3784"/>
                </a:lnTo>
                <a:lnTo>
                  <a:pt x="280" y="3783"/>
                </a:lnTo>
                <a:lnTo>
                  <a:pt x="264" y="3781"/>
                </a:lnTo>
                <a:lnTo>
                  <a:pt x="250" y="3778"/>
                </a:lnTo>
                <a:lnTo>
                  <a:pt x="235" y="3775"/>
                </a:lnTo>
                <a:lnTo>
                  <a:pt x="220" y="3772"/>
                </a:lnTo>
                <a:lnTo>
                  <a:pt x="205" y="3767"/>
                </a:lnTo>
                <a:lnTo>
                  <a:pt x="192" y="3762"/>
                </a:lnTo>
                <a:lnTo>
                  <a:pt x="178" y="3756"/>
                </a:lnTo>
                <a:lnTo>
                  <a:pt x="164" y="3749"/>
                </a:lnTo>
                <a:lnTo>
                  <a:pt x="152" y="3742"/>
                </a:lnTo>
                <a:lnTo>
                  <a:pt x="139" y="3734"/>
                </a:lnTo>
                <a:lnTo>
                  <a:pt x="126" y="3725"/>
                </a:lnTo>
                <a:lnTo>
                  <a:pt x="114" y="3715"/>
                </a:lnTo>
                <a:lnTo>
                  <a:pt x="102" y="3706"/>
                </a:lnTo>
                <a:lnTo>
                  <a:pt x="91" y="3694"/>
                </a:lnTo>
                <a:lnTo>
                  <a:pt x="80" y="3684"/>
                </a:lnTo>
                <a:lnTo>
                  <a:pt x="70" y="3672"/>
                </a:lnTo>
                <a:lnTo>
                  <a:pt x="60" y="3660"/>
                </a:lnTo>
                <a:lnTo>
                  <a:pt x="52" y="3648"/>
                </a:lnTo>
                <a:lnTo>
                  <a:pt x="43" y="3636"/>
                </a:lnTo>
                <a:lnTo>
                  <a:pt x="36" y="3623"/>
                </a:lnTo>
                <a:lnTo>
                  <a:pt x="30" y="3611"/>
                </a:lnTo>
                <a:lnTo>
                  <a:pt x="23" y="3597"/>
                </a:lnTo>
                <a:lnTo>
                  <a:pt x="18" y="3583"/>
                </a:lnTo>
                <a:lnTo>
                  <a:pt x="14" y="3570"/>
                </a:lnTo>
                <a:lnTo>
                  <a:pt x="10" y="3556"/>
                </a:lnTo>
                <a:lnTo>
                  <a:pt x="7" y="3541"/>
                </a:lnTo>
                <a:lnTo>
                  <a:pt x="3" y="3527"/>
                </a:lnTo>
                <a:lnTo>
                  <a:pt x="2" y="3511"/>
                </a:lnTo>
                <a:lnTo>
                  <a:pt x="1" y="3496"/>
                </a:lnTo>
                <a:lnTo>
                  <a:pt x="0" y="3480"/>
                </a:lnTo>
                <a:close/>
                <a:moveTo>
                  <a:pt x="1386" y="0"/>
                </a:moveTo>
                <a:lnTo>
                  <a:pt x="2954" y="0"/>
                </a:lnTo>
                <a:lnTo>
                  <a:pt x="2988" y="0"/>
                </a:lnTo>
                <a:lnTo>
                  <a:pt x="3020" y="1"/>
                </a:lnTo>
                <a:lnTo>
                  <a:pt x="3052" y="3"/>
                </a:lnTo>
                <a:lnTo>
                  <a:pt x="3083" y="5"/>
                </a:lnTo>
                <a:lnTo>
                  <a:pt x="3112" y="9"/>
                </a:lnTo>
                <a:lnTo>
                  <a:pt x="3140" y="13"/>
                </a:lnTo>
                <a:lnTo>
                  <a:pt x="3168" y="19"/>
                </a:lnTo>
                <a:lnTo>
                  <a:pt x="3194" y="24"/>
                </a:lnTo>
                <a:lnTo>
                  <a:pt x="3218" y="30"/>
                </a:lnTo>
                <a:lnTo>
                  <a:pt x="3242" y="38"/>
                </a:lnTo>
                <a:lnTo>
                  <a:pt x="3266" y="46"/>
                </a:lnTo>
                <a:lnTo>
                  <a:pt x="3288" y="55"/>
                </a:lnTo>
                <a:lnTo>
                  <a:pt x="3309" y="65"/>
                </a:lnTo>
                <a:lnTo>
                  <a:pt x="3329" y="75"/>
                </a:lnTo>
                <a:lnTo>
                  <a:pt x="3348" y="87"/>
                </a:lnTo>
                <a:lnTo>
                  <a:pt x="3364" y="98"/>
                </a:lnTo>
                <a:lnTo>
                  <a:pt x="3381" y="111"/>
                </a:lnTo>
                <a:lnTo>
                  <a:pt x="3397" y="125"/>
                </a:lnTo>
                <a:lnTo>
                  <a:pt x="3412" y="139"/>
                </a:lnTo>
                <a:lnTo>
                  <a:pt x="3426" y="154"/>
                </a:lnTo>
                <a:lnTo>
                  <a:pt x="3438" y="170"/>
                </a:lnTo>
                <a:lnTo>
                  <a:pt x="3449" y="186"/>
                </a:lnTo>
                <a:lnTo>
                  <a:pt x="3459" y="204"/>
                </a:lnTo>
                <a:lnTo>
                  <a:pt x="3469" y="222"/>
                </a:lnTo>
                <a:lnTo>
                  <a:pt x="3476" y="240"/>
                </a:lnTo>
                <a:lnTo>
                  <a:pt x="3483" y="260"/>
                </a:lnTo>
                <a:lnTo>
                  <a:pt x="3490" y="280"/>
                </a:lnTo>
                <a:lnTo>
                  <a:pt x="3494" y="301"/>
                </a:lnTo>
                <a:lnTo>
                  <a:pt x="3498" y="322"/>
                </a:lnTo>
                <a:lnTo>
                  <a:pt x="3500" y="345"/>
                </a:lnTo>
                <a:lnTo>
                  <a:pt x="3502" y="368"/>
                </a:lnTo>
                <a:lnTo>
                  <a:pt x="3502" y="391"/>
                </a:lnTo>
                <a:lnTo>
                  <a:pt x="3502" y="417"/>
                </a:lnTo>
                <a:lnTo>
                  <a:pt x="3500" y="444"/>
                </a:lnTo>
                <a:lnTo>
                  <a:pt x="3496" y="470"/>
                </a:lnTo>
                <a:lnTo>
                  <a:pt x="3492" y="495"/>
                </a:lnTo>
                <a:lnTo>
                  <a:pt x="3484" y="521"/>
                </a:lnTo>
                <a:lnTo>
                  <a:pt x="3477" y="547"/>
                </a:lnTo>
                <a:lnTo>
                  <a:pt x="3468" y="572"/>
                </a:lnTo>
                <a:lnTo>
                  <a:pt x="3457" y="596"/>
                </a:lnTo>
                <a:lnTo>
                  <a:pt x="3444" y="621"/>
                </a:lnTo>
                <a:lnTo>
                  <a:pt x="3431" y="644"/>
                </a:lnTo>
                <a:lnTo>
                  <a:pt x="3416" y="667"/>
                </a:lnTo>
                <a:lnTo>
                  <a:pt x="3400" y="689"/>
                </a:lnTo>
                <a:lnTo>
                  <a:pt x="3383" y="711"/>
                </a:lnTo>
                <a:lnTo>
                  <a:pt x="3364" y="732"/>
                </a:lnTo>
                <a:lnTo>
                  <a:pt x="3345" y="752"/>
                </a:lnTo>
                <a:lnTo>
                  <a:pt x="3323" y="771"/>
                </a:lnTo>
                <a:lnTo>
                  <a:pt x="2563" y="1487"/>
                </a:lnTo>
                <a:lnTo>
                  <a:pt x="2599" y="1488"/>
                </a:lnTo>
                <a:lnTo>
                  <a:pt x="2633" y="1489"/>
                </a:lnTo>
                <a:lnTo>
                  <a:pt x="2668" y="1491"/>
                </a:lnTo>
                <a:lnTo>
                  <a:pt x="2702" y="1493"/>
                </a:lnTo>
                <a:lnTo>
                  <a:pt x="2735" y="1496"/>
                </a:lnTo>
                <a:lnTo>
                  <a:pt x="2768" y="1500"/>
                </a:lnTo>
                <a:lnTo>
                  <a:pt x="2800" y="1504"/>
                </a:lnTo>
                <a:lnTo>
                  <a:pt x="2832" y="1508"/>
                </a:lnTo>
                <a:lnTo>
                  <a:pt x="2863" y="1513"/>
                </a:lnTo>
                <a:lnTo>
                  <a:pt x="2893" y="1520"/>
                </a:lnTo>
                <a:lnTo>
                  <a:pt x="2924" y="1526"/>
                </a:lnTo>
                <a:lnTo>
                  <a:pt x="2953" y="1532"/>
                </a:lnTo>
                <a:lnTo>
                  <a:pt x="2983" y="1540"/>
                </a:lnTo>
                <a:lnTo>
                  <a:pt x="3011" y="1548"/>
                </a:lnTo>
                <a:lnTo>
                  <a:pt x="3039" y="1556"/>
                </a:lnTo>
                <a:lnTo>
                  <a:pt x="3068" y="1565"/>
                </a:lnTo>
                <a:lnTo>
                  <a:pt x="3094" y="1575"/>
                </a:lnTo>
                <a:lnTo>
                  <a:pt x="3121" y="1585"/>
                </a:lnTo>
                <a:lnTo>
                  <a:pt x="3147" y="1595"/>
                </a:lnTo>
                <a:lnTo>
                  <a:pt x="3173" y="1607"/>
                </a:lnTo>
                <a:lnTo>
                  <a:pt x="3198" y="1618"/>
                </a:lnTo>
                <a:lnTo>
                  <a:pt x="3222" y="1631"/>
                </a:lnTo>
                <a:lnTo>
                  <a:pt x="3247" y="1643"/>
                </a:lnTo>
                <a:lnTo>
                  <a:pt x="3271" y="1657"/>
                </a:lnTo>
                <a:lnTo>
                  <a:pt x="3293" y="1671"/>
                </a:lnTo>
                <a:lnTo>
                  <a:pt x="3316" y="1685"/>
                </a:lnTo>
                <a:lnTo>
                  <a:pt x="3338" y="1700"/>
                </a:lnTo>
                <a:lnTo>
                  <a:pt x="3359" y="1716"/>
                </a:lnTo>
                <a:lnTo>
                  <a:pt x="3380" y="1732"/>
                </a:lnTo>
                <a:lnTo>
                  <a:pt x="3401" y="1748"/>
                </a:lnTo>
                <a:lnTo>
                  <a:pt x="3421" y="1766"/>
                </a:lnTo>
                <a:lnTo>
                  <a:pt x="3441" y="1783"/>
                </a:lnTo>
                <a:lnTo>
                  <a:pt x="3460" y="1802"/>
                </a:lnTo>
                <a:lnTo>
                  <a:pt x="3478" y="1821"/>
                </a:lnTo>
                <a:lnTo>
                  <a:pt x="3496" y="1840"/>
                </a:lnTo>
                <a:lnTo>
                  <a:pt x="3513" y="1860"/>
                </a:lnTo>
                <a:lnTo>
                  <a:pt x="3530" y="1880"/>
                </a:lnTo>
                <a:lnTo>
                  <a:pt x="3545" y="1901"/>
                </a:lnTo>
                <a:lnTo>
                  <a:pt x="3561" y="1922"/>
                </a:lnTo>
                <a:lnTo>
                  <a:pt x="3576" y="1944"/>
                </a:lnTo>
                <a:lnTo>
                  <a:pt x="3590" y="1966"/>
                </a:lnTo>
                <a:lnTo>
                  <a:pt x="3603" y="1988"/>
                </a:lnTo>
                <a:lnTo>
                  <a:pt x="3616" y="2011"/>
                </a:lnTo>
                <a:lnTo>
                  <a:pt x="3629" y="2034"/>
                </a:lnTo>
                <a:lnTo>
                  <a:pt x="3640" y="2058"/>
                </a:lnTo>
                <a:lnTo>
                  <a:pt x="3652" y="2082"/>
                </a:lnTo>
                <a:lnTo>
                  <a:pt x="3662" y="2107"/>
                </a:lnTo>
                <a:lnTo>
                  <a:pt x="3672" y="2133"/>
                </a:lnTo>
                <a:lnTo>
                  <a:pt x="3681" y="2159"/>
                </a:lnTo>
                <a:lnTo>
                  <a:pt x="3690" y="2185"/>
                </a:lnTo>
                <a:lnTo>
                  <a:pt x="3698" y="2211"/>
                </a:lnTo>
                <a:lnTo>
                  <a:pt x="3705" y="2239"/>
                </a:lnTo>
                <a:lnTo>
                  <a:pt x="3713" y="2266"/>
                </a:lnTo>
                <a:lnTo>
                  <a:pt x="3719" y="2294"/>
                </a:lnTo>
                <a:lnTo>
                  <a:pt x="3724" y="2323"/>
                </a:lnTo>
                <a:lnTo>
                  <a:pt x="3730" y="2352"/>
                </a:lnTo>
                <a:lnTo>
                  <a:pt x="3734" y="2381"/>
                </a:lnTo>
                <a:lnTo>
                  <a:pt x="3738" y="2412"/>
                </a:lnTo>
                <a:lnTo>
                  <a:pt x="3741" y="2442"/>
                </a:lnTo>
                <a:lnTo>
                  <a:pt x="3744" y="2473"/>
                </a:lnTo>
                <a:lnTo>
                  <a:pt x="3746" y="2504"/>
                </a:lnTo>
                <a:lnTo>
                  <a:pt x="3747" y="2536"/>
                </a:lnTo>
                <a:lnTo>
                  <a:pt x="3748" y="2568"/>
                </a:lnTo>
                <a:lnTo>
                  <a:pt x="3748" y="2601"/>
                </a:lnTo>
                <a:lnTo>
                  <a:pt x="3748" y="2633"/>
                </a:lnTo>
                <a:lnTo>
                  <a:pt x="3747" y="2664"/>
                </a:lnTo>
                <a:lnTo>
                  <a:pt x="3746" y="2695"/>
                </a:lnTo>
                <a:lnTo>
                  <a:pt x="3744" y="2726"/>
                </a:lnTo>
                <a:lnTo>
                  <a:pt x="3741" y="2756"/>
                </a:lnTo>
                <a:lnTo>
                  <a:pt x="3737" y="2785"/>
                </a:lnTo>
                <a:lnTo>
                  <a:pt x="3733" y="2815"/>
                </a:lnTo>
                <a:lnTo>
                  <a:pt x="3728" y="2844"/>
                </a:lnTo>
                <a:lnTo>
                  <a:pt x="3722" y="2873"/>
                </a:lnTo>
                <a:lnTo>
                  <a:pt x="3717" y="2901"/>
                </a:lnTo>
                <a:lnTo>
                  <a:pt x="3710" y="2929"/>
                </a:lnTo>
                <a:lnTo>
                  <a:pt x="3702" y="2957"/>
                </a:lnTo>
                <a:lnTo>
                  <a:pt x="3694" y="2984"/>
                </a:lnTo>
                <a:lnTo>
                  <a:pt x="3685" y="3011"/>
                </a:lnTo>
                <a:lnTo>
                  <a:pt x="3676" y="3037"/>
                </a:lnTo>
                <a:lnTo>
                  <a:pt x="3665" y="3064"/>
                </a:lnTo>
                <a:lnTo>
                  <a:pt x="3655" y="3089"/>
                </a:lnTo>
                <a:lnTo>
                  <a:pt x="3643" y="3114"/>
                </a:lnTo>
                <a:lnTo>
                  <a:pt x="3632" y="3139"/>
                </a:lnTo>
                <a:lnTo>
                  <a:pt x="3619" y="3164"/>
                </a:lnTo>
                <a:lnTo>
                  <a:pt x="3605" y="3189"/>
                </a:lnTo>
                <a:lnTo>
                  <a:pt x="3592" y="3212"/>
                </a:lnTo>
                <a:lnTo>
                  <a:pt x="3577" y="3236"/>
                </a:lnTo>
                <a:lnTo>
                  <a:pt x="3562" y="3259"/>
                </a:lnTo>
                <a:lnTo>
                  <a:pt x="3546" y="3281"/>
                </a:lnTo>
                <a:lnTo>
                  <a:pt x="3530" y="3303"/>
                </a:lnTo>
                <a:lnTo>
                  <a:pt x="3513" y="3325"/>
                </a:lnTo>
                <a:lnTo>
                  <a:pt x="3495" y="3347"/>
                </a:lnTo>
                <a:lnTo>
                  <a:pt x="3476" y="3368"/>
                </a:lnTo>
                <a:lnTo>
                  <a:pt x="3457" y="3389"/>
                </a:lnTo>
                <a:lnTo>
                  <a:pt x="3437" y="3409"/>
                </a:lnTo>
                <a:lnTo>
                  <a:pt x="3417" y="3429"/>
                </a:lnTo>
                <a:lnTo>
                  <a:pt x="3396" y="3449"/>
                </a:lnTo>
                <a:lnTo>
                  <a:pt x="3374" y="3468"/>
                </a:lnTo>
                <a:lnTo>
                  <a:pt x="3353" y="3487"/>
                </a:lnTo>
                <a:lnTo>
                  <a:pt x="3331" y="3503"/>
                </a:lnTo>
                <a:lnTo>
                  <a:pt x="3308" y="3521"/>
                </a:lnTo>
                <a:lnTo>
                  <a:pt x="3286" y="3537"/>
                </a:lnTo>
                <a:lnTo>
                  <a:pt x="3262" y="3553"/>
                </a:lnTo>
                <a:lnTo>
                  <a:pt x="3238" y="3569"/>
                </a:lnTo>
                <a:lnTo>
                  <a:pt x="3214" y="3583"/>
                </a:lnTo>
                <a:lnTo>
                  <a:pt x="3190" y="3597"/>
                </a:lnTo>
                <a:lnTo>
                  <a:pt x="3165" y="3611"/>
                </a:lnTo>
                <a:lnTo>
                  <a:pt x="3139" y="3623"/>
                </a:lnTo>
                <a:lnTo>
                  <a:pt x="3114" y="3636"/>
                </a:lnTo>
                <a:lnTo>
                  <a:pt x="3088" y="3646"/>
                </a:lnTo>
                <a:lnTo>
                  <a:pt x="3062" y="3658"/>
                </a:lnTo>
                <a:lnTo>
                  <a:pt x="3034" y="3668"/>
                </a:lnTo>
                <a:lnTo>
                  <a:pt x="3007" y="3678"/>
                </a:lnTo>
                <a:lnTo>
                  <a:pt x="2979" y="3686"/>
                </a:lnTo>
                <a:lnTo>
                  <a:pt x="2951" y="3694"/>
                </a:lnTo>
                <a:lnTo>
                  <a:pt x="2923" y="3703"/>
                </a:lnTo>
                <a:lnTo>
                  <a:pt x="2894" y="3710"/>
                </a:lnTo>
                <a:lnTo>
                  <a:pt x="2865" y="3717"/>
                </a:lnTo>
                <a:lnTo>
                  <a:pt x="2835" y="3722"/>
                </a:lnTo>
                <a:lnTo>
                  <a:pt x="2805" y="3728"/>
                </a:lnTo>
                <a:lnTo>
                  <a:pt x="2774" y="3732"/>
                </a:lnTo>
                <a:lnTo>
                  <a:pt x="2744" y="3736"/>
                </a:lnTo>
                <a:lnTo>
                  <a:pt x="2712" y="3740"/>
                </a:lnTo>
                <a:lnTo>
                  <a:pt x="2681" y="3743"/>
                </a:lnTo>
                <a:lnTo>
                  <a:pt x="2649" y="3745"/>
                </a:lnTo>
                <a:lnTo>
                  <a:pt x="2617" y="3746"/>
                </a:lnTo>
                <a:lnTo>
                  <a:pt x="2583" y="3747"/>
                </a:lnTo>
                <a:lnTo>
                  <a:pt x="2550" y="3747"/>
                </a:lnTo>
                <a:lnTo>
                  <a:pt x="1294" y="3747"/>
                </a:lnTo>
                <a:lnTo>
                  <a:pt x="1294" y="3249"/>
                </a:lnTo>
                <a:lnTo>
                  <a:pt x="2396" y="3249"/>
                </a:lnTo>
                <a:lnTo>
                  <a:pt x="2445" y="3249"/>
                </a:lnTo>
                <a:lnTo>
                  <a:pt x="2493" y="3247"/>
                </a:lnTo>
                <a:lnTo>
                  <a:pt x="2540" y="3244"/>
                </a:lnTo>
                <a:lnTo>
                  <a:pt x="2585" y="3239"/>
                </a:lnTo>
                <a:lnTo>
                  <a:pt x="2628" y="3233"/>
                </a:lnTo>
                <a:lnTo>
                  <a:pt x="2670" y="3225"/>
                </a:lnTo>
                <a:lnTo>
                  <a:pt x="2710" y="3217"/>
                </a:lnTo>
                <a:lnTo>
                  <a:pt x="2750" y="3206"/>
                </a:lnTo>
                <a:lnTo>
                  <a:pt x="2787" y="3195"/>
                </a:lnTo>
                <a:lnTo>
                  <a:pt x="2824" y="3181"/>
                </a:lnTo>
                <a:lnTo>
                  <a:pt x="2858" y="3168"/>
                </a:lnTo>
                <a:lnTo>
                  <a:pt x="2891" y="3152"/>
                </a:lnTo>
                <a:lnTo>
                  <a:pt x="2923" y="3134"/>
                </a:lnTo>
                <a:lnTo>
                  <a:pt x="2953" y="3116"/>
                </a:lnTo>
                <a:lnTo>
                  <a:pt x="2982" y="3096"/>
                </a:lnTo>
                <a:lnTo>
                  <a:pt x="3009" y="3075"/>
                </a:lnTo>
                <a:lnTo>
                  <a:pt x="3035" y="3052"/>
                </a:lnTo>
                <a:lnTo>
                  <a:pt x="3059" y="3028"/>
                </a:lnTo>
                <a:lnTo>
                  <a:pt x="3082" y="3004"/>
                </a:lnTo>
                <a:lnTo>
                  <a:pt x="3103" y="2978"/>
                </a:lnTo>
                <a:lnTo>
                  <a:pt x="3121" y="2950"/>
                </a:lnTo>
                <a:lnTo>
                  <a:pt x="3138" y="2922"/>
                </a:lnTo>
                <a:lnTo>
                  <a:pt x="3154" y="2893"/>
                </a:lnTo>
                <a:lnTo>
                  <a:pt x="3169" y="2861"/>
                </a:lnTo>
                <a:lnTo>
                  <a:pt x="3181" y="2830"/>
                </a:lnTo>
                <a:lnTo>
                  <a:pt x="3192" y="2796"/>
                </a:lnTo>
                <a:lnTo>
                  <a:pt x="3200" y="2762"/>
                </a:lnTo>
                <a:lnTo>
                  <a:pt x="3209" y="2727"/>
                </a:lnTo>
                <a:lnTo>
                  <a:pt x="3214" y="2690"/>
                </a:lnTo>
                <a:lnTo>
                  <a:pt x="3218" y="2652"/>
                </a:lnTo>
                <a:lnTo>
                  <a:pt x="3220" y="2612"/>
                </a:lnTo>
                <a:lnTo>
                  <a:pt x="3221" y="2572"/>
                </a:lnTo>
                <a:lnTo>
                  <a:pt x="3220" y="2535"/>
                </a:lnTo>
                <a:lnTo>
                  <a:pt x="3218" y="2499"/>
                </a:lnTo>
                <a:lnTo>
                  <a:pt x="3214" y="2463"/>
                </a:lnTo>
                <a:lnTo>
                  <a:pt x="3209" y="2429"/>
                </a:lnTo>
                <a:lnTo>
                  <a:pt x="3202" y="2395"/>
                </a:lnTo>
                <a:lnTo>
                  <a:pt x="3193" y="2362"/>
                </a:lnTo>
                <a:lnTo>
                  <a:pt x="3184" y="2331"/>
                </a:lnTo>
                <a:lnTo>
                  <a:pt x="3172" y="2301"/>
                </a:lnTo>
                <a:lnTo>
                  <a:pt x="3158" y="2271"/>
                </a:lnTo>
                <a:lnTo>
                  <a:pt x="3144" y="2243"/>
                </a:lnTo>
                <a:lnTo>
                  <a:pt x="3127" y="2215"/>
                </a:lnTo>
                <a:lnTo>
                  <a:pt x="3109" y="2188"/>
                </a:lnTo>
                <a:lnTo>
                  <a:pt x="3090" y="2163"/>
                </a:lnTo>
                <a:lnTo>
                  <a:pt x="3069" y="2139"/>
                </a:lnTo>
                <a:lnTo>
                  <a:pt x="3046" y="2115"/>
                </a:lnTo>
                <a:lnTo>
                  <a:pt x="3022" y="2093"/>
                </a:lnTo>
                <a:lnTo>
                  <a:pt x="2996" y="2072"/>
                </a:lnTo>
                <a:lnTo>
                  <a:pt x="2970" y="2052"/>
                </a:lnTo>
                <a:lnTo>
                  <a:pt x="2943" y="2033"/>
                </a:lnTo>
                <a:lnTo>
                  <a:pt x="2913" y="2015"/>
                </a:lnTo>
                <a:lnTo>
                  <a:pt x="2883" y="1999"/>
                </a:lnTo>
                <a:lnTo>
                  <a:pt x="2852" y="1985"/>
                </a:lnTo>
                <a:lnTo>
                  <a:pt x="2820" y="1972"/>
                </a:lnTo>
                <a:lnTo>
                  <a:pt x="2786" y="1960"/>
                </a:lnTo>
                <a:lnTo>
                  <a:pt x="2751" y="1950"/>
                </a:lnTo>
                <a:lnTo>
                  <a:pt x="2715" y="1940"/>
                </a:lnTo>
                <a:lnTo>
                  <a:pt x="2679" y="1933"/>
                </a:lnTo>
                <a:lnTo>
                  <a:pt x="2641" y="1927"/>
                </a:lnTo>
                <a:lnTo>
                  <a:pt x="2602" y="1922"/>
                </a:lnTo>
                <a:lnTo>
                  <a:pt x="2561" y="1918"/>
                </a:lnTo>
                <a:lnTo>
                  <a:pt x="2520" y="1916"/>
                </a:lnTo>
                <a:lnTo>
                  <a:pt x="2477" y="1915"/>
                </a:lnTo>
                <a:lnTo>
                  <a:pt x="1811" y="1915"/>
                </a:lnTo>
                <a:lnTo>
                  <a:pt x="1811" y="1573"/>
                </a:lnTo>
                <a:lnTo>
                  <a:pt x="2986" y="473"/>
                </a:lnTo>
                <a:lnTo>
                  <a:pt x="1386" y="473"/>
                </a:lnTo>
                <a:lnTo>
                  <a:pt x="1386" y="0"/>
                </a:lnTo>
                <a:close/>
                <a:moveTo>
                  <a:pt x="4975" y="3291"/>
                </a:moveTo>
                <a:lnTo>
                  <a:pt x="4987" y="3292"/>
                </a:lnTo>
                <a:lnTo>
                  <a:pt x="5001" y="3292"/>
                </a:lnTo>
                <a:lnTo>
                  <a:pt x="5018" y="3294"/>
                </a:lnTo>
                <a:lnTo>
                  <a:pt x="5037" y="3295"/>
                </a:lnTo>
                <a:lnTo>
                  <a:pt x="5057" y="3296"/>
                </a:lnTo>
                <a:lnTo>
                  <a:pt x="5074" y="3297"/>
                </a:lnTo>
                <a:lnTo>
                  <a:pt x="5088" y="3297"/>
                </a:lnTo>
                <a:lnTo>
                  <a:pt x="5098" y="3297"/>
                </a:lnTo>
                <a:lnTo>
                  <a:pt x="5142" y="3297"/>
                </a:lnTo>
                <a:lnTo>
                  <a:pt x="5184" y="3296"/>
                </a:lnTo>
                <a:lnTo>
                  <a:pt x="5228" y="3294"/>
                </a:lnTo>
                <a:lnTo>
                  <a:pt x="5269" y="3291"/>
                </a:lnTo>
                <a:lnTo>
                  <a:pt x="5311" y="3287"/>
                </a:lnTo>
                <a:lnTo>
                  <a:pt x="5352" y="3283"/>
                </a:lnTo>
                <a:lnTo>
                  <a:pt x="5392" y="3278"/>
                </a:lnTo>
                <a:lnTo>
                  <a:pt x="5432" y="3273"/>
                </a:lnTo>
                <a:lnTo>
                  <a:pt x="5471" y="3266"/>
                </a:lnTo>
                <a:lnTo>
                  <a:pt x="5510" y="3259"/>
                </a:lnTo>
                <a:lnTo>
                  <a:pt x="5547" y="3250"/>
                </a:lnTo>
                <a:lnTo>
                  <a:pt x="5584" y="3242"/>
                </a:lnTo>
                <a:lnTo>
                  <a:pt x="5622" y="3233"/>
                </a:lnTo>
                <a:lnTo>
                  <a:pt x="5658" y="3222"/>
                </a:lnTo>
                <a:lnTo>
                  <a:pt x="5695" y="3211"/>
                </a:lnTo>
                <a:lnTo>
                  <a:pt x="5729" y="3199"/>
                </a:lnTo>
                <a:lnTo>
                  <a:pt x="5764" y="3186"/>
                </a:lnTo>
                <a:lnTo>
                  <a:pt x="5799" y="3173"/>
                </a:lnTo>
                <a:lnTo>
                  <a:pt x="5832" y="3158"/>
                </a:lnTo>
                <a:lnTo>
                  <a:pt x="5866" y="3143"/>
                </a:lnTo>
                <a:lnTo>
                  <a:pt x="5899" y="3128"/>
                </a:lnTo>
                <a:lnTo>
                  <a:pt x="5931" y="3111"/>
                </a:lnTo>
                <a:lnTo>
                  <a:pt x="5963" y="3094"/>
                </a:lnTo>
                <a:lnTo>
                  <a:pt x="5993" y="3075"/>
                </a:lnTo>
                <a:lnTo>
                  <a:pt x="6024" y="3056"/>
                </a:lnTo>
                <a:lnTo>
                  <a:pt x="6054" y="3037"/>
                </a:lnTo>
                <a:lnTo>
                  <a:pt x="6084" y="3016"/>
                </a:lnTo>
                <a:lnTo>
                  <a:pt x="6112" y="2995"/>
                </a:lnTo>
                <a:lnTo>
                  <a:pt x="6141" y="2973"/>
                </a:lnTo>
                <a:lnTo>
                  <a:pt x="6169" y="2951"/>
                </a:lnTo>
                <a:lnTo>
                  <a:pt x="6196" y="2927"/>
                </a:lnTo>
                <a:lnTo>
                  <a:pt x="6223" y="2903"/>
                </a:lnTo>
                <a:lnTo>
                  <a:pt x="6249" y="2878"/>
                </a:lnTo>
                <a:lnTo>
                  <a:pt x="6274" y="2853"/>
                </a:lnTo>
                <a:lnTo>
                  <a:pt x="6299" y="2827"/>
                </a:lnTo>
                <a:lnTo>
                  <a:pt x="6323" y="2801"/>
                </a:lnTo>
                <a:lnTo>
                  <a:pt x="6345" y="2774"/>
                </a:lnTo>
                <a:lnTo>
                  <a:pt x="6367" y="2747"/>
                </a:lnTo>
                <a:lnTo>
                  <a:pt x="6388" y="2718"/>
                </a:lnTo>
                <a:lnTo>
                  <a:pt x="6408" y="2691"/>
                </a:lnTo>
                <a:lnTo>
                  <a:pt x="6428" y="2662"/>
                </a:lnTo>
                <a:lnTo>
                  <a:pt x="6447" y="2632"/>
                </a:lnTo>
                <a:lnTo>
                  <a:pt x="6464" y="2603"/>
                </a:lnTo>
                <a:lnTo>
                  <a:pt x="6482" y="2572"/>
                </a:lnTo>
                <a:lnTo>
                  <a:pt x="6497" y="2542"/>
                </a:lnTo>
                <a:lnTo>
                  <a:pt x="6512" y="2510"/>
                </a:lnTo>
                <a:lnTo>
                  <a:pt x="6527" y="2479"/>
                </a:lnTo>
                <a:lnTo>
                  <a:pt x="6540" y="2446"/>
                </a:lnTo>
                <a:lnTo>
                  <a:pt x="6553" y="2414"/>
                </a:lnTo>
                <a:lnTo>
                  <a:pt x="6566" y="2380"/>
                </a:lnTo>
                <a:lnTo>
                  <a:pt x="6576" y="2347"/>
                </a:lnTo>
                <a:lnTo>
                  <a:pt x="6587" y="2313"/>
                </a:lnTo>
                <a:lnTo>
                  <a:pt x="6596" y="2278"/>
                </a:lnTo>
                <a:lnTo>
                  <a:pt x="6606" y="2243"/>
                </a:lnTo>
                <a:lnTo>
                  <a:pt x="6613" y="2207"/>
                </a:lnTo>
                <a:lnTo>
                  <a:pt x="6620" y="2171"/>
                </a:lnTo>
                <a:lnTo>
                  <a:pt x="6627" y="2135"/>
                </a:lnTo>
                <a:lnTo>
                  <a:pt x="6632" y="2098"/>
                </a:lnTo>
                <a:lnTo>
                  <a:pt x="6636" y="2060"/>
                </a:lnTo>
                <a:lnTo>
                  <a:pt x="6640" y="2022"/>
                </a:lnTo>
                <a:lnTo>
                  <a:pt x="6643" y="1984"/>
                </a:lnTo>
                <a:lnTo>
                  <a:pt x="6645" y="1945"/>
                </a:lnTo>
                <a:lnTo>
                  <a:pt x="6647" y="1905"/>
                </a:lnTo>
                <a:lnTo>
                  <a:pt x="6647" y="1865"/>
                </a:lnTo>
                <a:lnTo>
                  <a:pt x="6647" y="1824"/>
                </a:lnTo>
                <a:lnTo>
                  <a:pt x="6645" y="1784"/>
                </a:lnTo>
                <a:lnTo>
                  <a:pt x="6643" y="1744"/>
                </a:lnTo>
                <a:lnTo>
                  <a:pt x="6640" y="1705"/>
                </a:lnTo>
                <a:lnTo>
                  <a:pt x="6636" y="1667"/>
                </a:lnTo>
                <a:lnTo>
                  <a:pt x="6631" y="1628"/>
                </a:lnTo>
                <a:lnTo>
                  <a:pt x="6626" y="1591"/>
                </a:lnTo>
                <a:lnTo>
                  <a:pt x="6619" y="1553"/>
                </a:lnTo>
                <a:lnTo>
                  <a:pt x="6612" y="1516"/>
                </a:lnTo>
                <a:lnTo>
                  <a:pt x="6605" y="1481"/>
                </a:lnTo>
                <a:lnTo>
                  <a:pt x="6595" y="1445"/>
                </a:lnTo>
                <a:lnTo>
                  <a:pt x="6586" y="1410"/>
                </a:lnTo>
                <a:lnTo>
                  <a:pt x="6575" y="1376"/>
                </a:lnTo>
                <a:lnTo>
                  <a:pt x="6564" y="1342"/>
                </a:lnTo>
                <a:lnTo>
                  <a:pt x="6552" y="1309"/>
                </a:lnTo>
                <a:lnTo>
                  <a:pt x="6538" y="1276"/>
                </a:lnTo>
                <a:lnTo>
                  <a:pt x="6525" y="1243"/>
                </a:lnTo>
                <a:lnTo>
                  <a:pt x="6510" y="1212"/>
                </a:lnTo>
                <a:lnTo>
                  <a:pt x="6494" y="1181"/>
                </a:lnTo>
                <a:lnTo>
                  <a:pt x="6477" y="1149"/>
                </a:lnTo>
                <a:lnTo>
                  <a:pt x="6461" y="1120"/>
                </a:lnTo>
                <a:lnTo>
                  <a:pt x="6443" y="1089"/>
                </a:lnTo>
                <a:lnTo>
                  <a:pt x="6424" y="1061"/>
                </a:lnTo>
                <a:lnTo>
                  <a:pt x="6404" y="1031"/>
                </a:lnTo>
                <a:lnTo>
                  <a:pt x="6383" y="1003"/>
                </a:lnTo>
                <a:lnTo>
                  <a:pt x="6362" y="976"/>
                </a:lnTo>
                <a:lnTo>
                  <a:pt x="6338" y="949"/>
                </a:lnTo>
                <a:lnTo>
                  <a:pt x="6315" y="922"/>
                </a:lnTo>
                <a:lnTo>
                  <a:pt x="6291" y="896"/>
                </a:lnTo>
                <a:lnTo>
                  <a:pt x="6267" y="871"/>
                </a:lnTo>
                <a:lnTo>
                  <a:pt x="6241" y="846"/>
                </a:lnTo>
                <a:lnTo>
                  <a:pt x="6214" y="822"/>
                </a:lnTo>
                <a:lnTo>
                  <a:pt x="6187" y="797"/>
                </a:lnTo>
                <a:lnTo>
                  <a:pt x="6159" y="774"/>
                </a:lnTo>
                <a:lnTo>
                  <a:pt x="6130" y="752"/>
                </a:lnTo>
                <a:lnTo>
                  <a:pt x="6101" y="730"/>
                </a:lnTo>
                <a:lnTo>
                  <a:pt x="6071" y="709"/>
                </a:lnTo>
                <a:lnTo>
                  <a:pt x="6041" y="689"/>
                </a:lnTo>
                <a:lnTo>
                  <a:pt x="6010" y="670"/>
                </a:lnTo>
                <a:lnTo>
                  <a:pt x="5979" y="651"/>
                </a:lnTo>
                <a:lnTo>
                  <a:pt x="5946" y="634"/>
                </a:lnTo>
                <a:lnTo>
                  <a:pt x="5913" y="617"/>
                </a:lnTo>
                <a:lnTo>
                  <a:pt x="5880" y="601"/>
                </a:lnTo>
                <a:lnTo>
                  <a:pt x="5846" y="585"/>
                </a:lnTo>
                <a:lnTo>
                  <a:pt x="5811" y="571"/>
                </a:lnTo>
                <a:lnTo>
                  <a:pt x="5777" y="556"/>
                </a:lnTo>
                <a:lnTo>
                  <a:pt x="5741" y="543"/>
                </a:lnTo>
                <a:lnTo>
                  <a:pt x="5704" y="531"/>
                </a:lnTo>
                <a:lnTo>
                  <a:pt x="5667" y="519"/>
                </a:lnTo>
                <a:lnTo>
                  <a:pt x="5629" y="508"/>
                </a:lnTo>
                <a:lnTo>
                  <a:pt x="5592" y="497"/>
                </a:lnTo>
                <a:lnTo>
                  <a:pt x="5553" y="488"/>
                </a:lnTo>
                <a:lnTo>
                  <a:pt x="5514" y="479"/>
                </a:lnTo>
                <a:lnTo>
                  <a:pt x="5474" y="471"/>
                </a:lnTo>
                <a:lnTo>
                  <a:pt x="5433" y="465"/>
                </a:lnTo>
                <a:lnTo>
                  <a:pt x="5392" y="457"/>
                </a:lnTo>
                <a:lnTo>
                  <a:pt x="5350" y="452"/>
                </a:lnTo>
                <a:lnTo>
                  <a:pt x="5308" y="447"/>
                </a:lnTo>
                <a:lnTo>
                  <a:pt x="5264" y="443"/>
                </a:lnTo>
                <a:lnTo>
                  <a:pt x="5221" y="439"/>
                </a:lnTo>
                <a:lnTo>
                  <a:pt x="5177" y="437"/>
                </a:lnTo>
                <a:lnTo>
                  <a:pt x="5133" y="435"/>
                </a:lnTo>
                <a:lnTo>
                  <a:pt x="5087" y="434"/>
                </a:lnTo>
                <a:lnTo>
                  <a:pt x="5041" y="433"/>
                </a:lnTo>
                <a:lnTo>
                  <a:pt x="5020" y="433"/>
                </a:lnTo>
                <a:lnTo>
                  <a:pt x="4998" y="434"/>
                </a:lnTo>
                <a:lnTo>
                  <a:pt x="4976" y="435"/>
                </a:lnTo>
                <a:lnTo>
                  <a:pt x="4952" y="436"/>
                </a:lnTo>
                <a:lnTo>
                  <a:pt x="4924" y="437"/>
                </a:lnTo>
                <a:lnTo>
                  <a:pt x="4890" y="439"/>
                </a:lnTo>
                <a:lnTo>
                  <a:pt x="4850" y="442"/>
                </a:lnTo>
                <a:lnTo>
                  <a:pt x="4805" y="444"/>
                </a:lnTo>
                <a:lnTo>
                  <a:pt x="4803" y="3747"/>
                </a:lnTo>
                <a:lnTo>
                  <a:pt x="4309" y="3747"/>
                </a:lnTo>
                <a:lnTo>
                  <a:pt x="4309" y="0"/>
                </a:lnTo>
                <a:lnTo>
                  <a:pt x="4954" y="0"/>
                </a:lnTo>
                <a:lnTo>
                  <a:pt x="5008" y="0"/>
                </a:lnTo>
                <a:lnTo>
                  <a:pt x="5060" y="0"/>
                </a:lnTo>
                <a:lnTo>
                  <a:pt x="5112" y="2"/>
                </a:lnTo>
                <a:lnTo>
                  <a:pt x="5163" y="3"/>
                </a:lnTo>
                <a:lnTo>
                  <a:pt x="5213" y="6"/>
                </a:lnTo>
                <a:lnTo>
                  <a:pt x="5261" y="8"/>
                </a:lnTo>
                <a:lnTo>
                  <a:pt x="5310" y="11"/>
                </a:lnTo>
                <a:lnTo>
                  <a:pt x="5357" y="15"/>
                </a:lnTo>
                <a:lnTo>
                  <a:pt x="5402" y="20"/>
                </a:lnTo>
                <a:lnTo>
                  <a:pt x="5447" y="25"/>
                </a:lnTo>
                <a:lnTo>
                  <a:pt x="5492" y="30"/>
                </a:lnTo>
                <a:lnTo>
                  <a:pt x="5535" y="35"/>
                </a:lnTo>
                <a:lnTo>
                  <a:pt x="5577" y="43"/>
                </a:lnTo>
                <a:lnTo>
                  <a:pt x="5618" y="49"/>
                </a:lnTo>
                <a:lnTo>
                  <a:pt x="5658" y="56"/>
                </a:lnTo>
                <a:lnTo>
                  <a:pt x="5698" y="65"/>
                </a:lnTo>
                <a:lnTo>
                  <a:pt x="5736" y="73"/>
                </a:lnTo>
                <a:lnTo>
                  <a:pt x="5774" y="82"/>
                </a:lnTo>
                <a:lnTo>
                  <a:pt x="5811" y="91"/>
                </a:lnTo>
                <a:lnTo>
                  <a:pt x="5848" y="101"/>
                </a:lnTo>
                <a:lnTo>
                  <a:pt x="5884" y="112"/>
                </a:lnTo>
                <a:lnTo>
                  <a:pt x="5919" y="123"/>
                </a:lnTo>
                <a:lnTo>
                  <a:pt x="5953" y="135"/>
                </a:lnTo>
                <a:lnTo>
                  <a:pt x="5987" y="147"/>
                </a:lnTo>
                <a:lnTo>
                  <a:pt x="6020" y="159"/>
                </a:lnTo>
                <a:lnTo>
                  <a:pt x="6052" y="173"/>
                </a:lnTo>
                <a:lnTo>
                  <a:pt x="6084" y="186"/>
                </a:lnTo>
                <a:lnTo>
                  <a:pt x="6115" y="201"/>
                </a:lnTo>
                <a:lnTo>
                  <a:pt x="6145" y="216"/>
                </a:lnTo>
                <a:lnTo>
                  <a:pt x="6175" y="232"/>
                </a:lnTo>
                <a:lnTo>
                  <a:pt x="6204" y="247"/>
                </a:lnTo>
                <a:lnTo>
                  <a:pt x="6232" y="264"/>
                </a:lnTo>
                <a:lnTo>
                  <a:pt x="6288" y="298"/>
                </a:lnTo>
                <a:lnTo>
                  <a:pt x="6342" y="333"/>
                </a:lnTo>
                <a:lnTo>
                  <a:pt x="6394" y="370"/>
                </a:lnTo>
                <a:lnTo>
                  <a:pt x="6446" y="408"/>
                </a:lnTo>
                <a:lnTo>
                  <a:pt x="6494" y="448"/>
                </a:lnTo>
                <a:lnTo>
                  <a:pt x="6542" y="488"/>
                </a:lnTo>
                <a:lnTo>
                  <a:pt x="6588" y="529"/>
                </a:lnTo>
                <a:lnTo>
                  <a:pt x="6631" y="571"/>
                </a:lnTo>
                <a:lnTo>
                  <a:pt x="6673" y="614"/>
                </a:lnTo>
                <a:lnTo>
                  <a:pt x="6714" y="658"/>
                </a:lnTo>
                <a:lnTo>
                  <a:pt x="6753" y="703"/>
                </a:lnTo>
                <a:lnTo>
                  <a:pt x="6790" y="750"/>
                </a:lnTo>
                <a:lnTo>
                  <a:pt x="6826" y="797"/>
                </a:lnTo>
                <a:lnTo>
                  <a:pt x="6859" y="846"/>
                </a:lnTo>
                <a:lnTo>
                  <a:pt x="6891" y="896"/>
                </a:lnTo>
                <a:lnTo>
                  <a:pt x="6921" y="946"/>
                </a:lnTo>
                <a:lnTo>
                  <a:pt x="6950" y="998"/>
                </a:lnTo>
                <a:lnTo>
                  <a:pt x="6977" y="1050"/>
                </a:lnTo>
                <a:lnTo>
                  <a:pt x="7002" y="1104"/>
                </a:lnTo>
                <a:lnTo>
                  <a:pt x="7025" y="1158"/>
                </a:lnTo>
                <a:lnTo>
                  <a:pt x="7046" y="1213"/>
                </a:lnTo>
                <a:lnTo>
                  <a:pt x="7065" y="1270"/>
                </a:lnTo>
                <a:lnTo>
                  <a:pt x="7083" y="1325"/>
                </a:lnTo>
                <a:lnTo>
                  <a:pt x="7099" y="1383"/>
                </a:lnTo>
                <a:lnTo>
                  <a:pt x="7113" y="1442"/>
                </a:lnTo>
                <a:lnTo>
                  <a:pt x="7124" y="1501"/>
                </a:lnTo>
                <a:lnTo>
                  <a:pt x="7135" y="1560"/>
                </a:lnTo>
                <a:lnTo>
                  <a:pt x="7143" y="1620"/>
                </a:lnTo>
                <a:lnTo>
                  <a:pt x="7150" y="1682"/>
                </a:lnTo>
                <a:lnTo>
                  <a:pt x="7154" y="1744"/>
                </a:lnTo>
                <a:lnTo>
                  <a:pt x="7157" y="1807"/>
                </a:lnTo>
                <a:lnTo>
                  <a:pt x="7158" y="1871"/>
                </a:lnTo>
                <a:lnTo>
                  <a:pt x="7157" y="1935"/>
                </a:lnTo>
                <a:lnTo>
                  <a:pt x="7154" y="1998"/>
                </a:lnTo>
                <a:lnTo>
                  <a:pt x="7150" y="2060"/>
                </a:lnTo>
                <a:lnTo>
                  <a:pt x="7142" y="2121"/>
                </a:lnTo>
                <a:lnTo>
                  <a:pt x="7134" y="2182"/>
                </a:lnTo>
                <a:lnTo>
                  <a:pt x="7123" y="2243"/>
                </a:lnTo>
                <a:lnTo>
                  <a:pt x="7111" y="2302"/>
                </a:lnTo>
                <a:lnTo>
                  <a:pt x="7096" y="2360"/>
                </a:lnTo>
                <a:lnTo>
                  <a:pt x="7079" y="2419"/>
                </a:lnTo>
                <a:lnTo>
                  <a:pt x="7061" y="2476"/>
                </a:lnTo>
                <a:lnTo>
                  <a:pt x="7041" y="2532"/>
                </a:lnTo>
                <a:lnTo>
                  <a:pt x="7018" y="2588"/>
                </a:lnTo>
                <a:lnTo>
                  <a:pt x="6994" y="2644"/>
                </a:lnTo>
                <a:lnTo>
                  <a:pt x="6969" y="2698"/>
                </a:lnTo>
                <a:lnTo>
                  <a:pt x="6940" y="2752"/>
                </a:lnTo>
                <a:lnTo>
                  <a:pt x="6910" y="2804"/>
                </a:lnTo>
                <a:lnTo>
                  <a:pt x="6878" y="2857"/>
                </a:lnTo>
                <a:lnTo>
                  <a:pt x="6845" y="2908"/>
                </a:lnTo>
                <a:lnTo>
                  <a:pt x="6810" y="2958"/>
                </a:lnTo>
                <a:lnTo>
                  <a:pt x="6773" y="3006"/>
                </a:lnTo>
                <a:lnTo>
                  <a:pt x="6734" y="3054"/>
                </a:lnTo>
                <a:lnTo>
                  <a:pt x="6694" y="3100"/>
                </a:lnTo>
                <a:lnTo>
                  <a:pt x="6653" y="3146"/>
                </a:lnTo>
                <a:lnTo>
                  <a:pt x="6610" y="3189"/>
                </a:lnTo>
                <a:lnTo>
                  <a:pt x="6565" y="3232"/>
                </a:lnTo>
                <a:lnTo>
                  <a:pt x="6518" y="3273"/>
                </a:lnTo>
                <a:lnTo>
                  <a:pt x="6470" y="3313"/>
                </a:lnTo>
                <a:lnTo>
                  <a:pt x="6421" y="3352"/>
                </a:lnTo>
                <a:lnTo>
                  <a:pt x="6369" y="3390"/>
                </a:lnTo>
                <a:lnTo>
                  <a:pt x="6316" y="3427"/>
                </a:lnTo>
                <a:lnTo>
                  <a:pt x="6262" y="3463"/>
                </a:lnTo>
                <a:lnTo>
                  <a:pt x="6205" y="3496"/>
                </a:lnTo>
                <a:lnTo>
                  <a:pt x="6179" y="3512"/>
                </a:lnTo>
                <a:lnTo>
                  <a:pt x="6151" y="3527"/>
                </a:lnTo>
                <a:lnTo>
                  <a:pt x="6124" y="3540"/>
                </a:lnTo>
                <a:lnTo>
                  <a:pt x="6094" y="3554"/>
                </a:lnTo>
                <a:lnTo>
                  <a:pt x="6065" y="3567"/>
                </a:lnTo>
                <a:lnTo>
                  <a:pt x="6036" y="3580"/>
                </a:lnTo>
                <a:lnTo>
                  <a:pt x="6004" y="3593"/>
                </a:lnTo>
                <a:lnTo>
                  <a:pt x="5972" y="3604"/>
                </a:lnTo>
                <a:lnTo>
                  <a:pt x="5941" y="3616"/>
                </a:lnTo>
                <a:lnTo>
                  <a:pt x="5907" y="3627"/>
                </a:lnTo>
                <a:lnTo>
                  <a:pt x="5874" y="3638"/>
                </a:lnTo>
                <a:lnTo>
                  <a:pt x="5839" y="3647"/>
                </a:lnTo>
                <a:lnTo>
                  <a:pt x="5804" y="3657"/>
                </a:lnTo>
                <a:lnTo>
                  <a:pt x="5768" y="3666"/>
                </a:lnTo>
                <a:lnTo>
                  <a:pt x="5731" y="3675"/>
                </a:lnTo>
                <a:lnTo>
                  <a:pt x="5694" y="3683"/>
                </a:lnTo>
                <a:lnTo>
                  <a:pt x="5656" y="3691"/>
                </a:lnTo>
                <a:lnTo>
                  <a:pt x="5617" y="3699"/>
                </a:lnTo>
                <a:lnTo>
                  <a:pt x="5578" y="3705"/>
                </a:lnTo>
                <a:lnTo>
                  <a:pt x="5538" y="3711"/>
                </a:lnTo>
                <a:lnTo>
                  <a:pt x="5498" y="3718"/>
                </a:lnTo>
                <a:lnTo>
                  <a:pt x="5457" y="3723"/>
                </a:lnTo>
                <a:lnTo>
                  <a:pt x="5416" y="3727"/>
                </a:lnTo>
                <a:lnTo>
                  <a:pt x="5374" y="3731"/>
                </a:lnTo>
                <a:lnTo>
                  <a:pt x="5331" y="3735"/>
                </a:lnTo>
                <a:lnTo>
                  <a:pt x="5288" y="3739"/>
                </a:lnTo>
                <a:lnTo>
                  <a:pt x="5244" y="3742"/>
                </a:lnTo>
                <a:lnTo>
                  <a:pt x="5200" y="3744"/>
                </a:lnTo>
                <a:lnTo>
                  <a:pt x="5110" y="3747"/>
                </a:lnTo>
                <a:lnTo>
                  <a:pt x="5017" y="3747"/>
                </a:lnTo>
                <a:lnTo>
                  <a:pt x="4975" y="3747"/>
                </a:lnTo>
                <a:lnTo>
                  <a:pt x="4975" y="3291"/>
                </a:lnTo>
                <a:close/>
              </a:path>
            </a:pathLst>
          </a:custGeom>
          <a:solidFill>
            <a:srgbClr val="0067C6"/>
          </a:solidFill>
          <a:ln w="9525">
            <a:noFill/>
            <a:round/>
            <a:headEnd/>
            <a:tailEnd/>
          </a:ln>
          <a:effectLst>
            <a:reflection blurRad="6350" stA="50000" endA="300" endPos="90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Textfeld 10"/>
          <p:cNvSpPr txBox="1">
            <a:spLocks noChangeArrowheads="1"/>
          </p:cNvSpPr>
          <p:nvPr/>
        </p:nvSpPr>
        <p:spPr bwMode="auto">
          <a:xfrm>
            <a:off x="7072330" y="6488113"/>
            <a:ext cx="1920560" cy="2308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900" b="0" noProof="0" dirty="0" smtClean="0">
                <a:solidFill>
                  <a:schemeClr val="tx1"/>
                </a:solidFill>
                <a:effectLst/>
                <a:latin typeface="Tahoma"/>
              </a:rPr>
              <a:t>computer</a:t>
            </a:r>
            <a:r>
              <a:rPr lang="de-DE" sz="900" b="0" dirty="0" smtClean="0">
                <a:solidFill>
                  <a:schemeClr val="tx1"/>
                </a:solidFill>
                <a:effectLst/>
                <a:latin typeface="Tahoma"/>
              </a:rPr>
              <a:t> </a:t>
            </a:r>
            <a:r>
              <a:rPr lang="de-DE" sz="900" b="0" dirty="0">
                <a:solidFill>
                  <a:schemeClr val="tx1"/>
                </a:solidFill>
                <a:effectLst/>
                <a:latin typeface="Tahoma"/>
              </a:rPr>
              <a:t>graphics &amp; visualization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6688139" y="2142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E37A2-ABA2-4677-A675-811A491036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02" r:id="rId2"/>
    <p:sldLayoutId id="2147483733" r:id="rId3"/>
    <p:sldLayoutId id="2147483708" r:id="rId4"/>
    <p:sldLayoutId id="2147483734" r:id="rId5"/>
    <p:sldLayoutId id="2147483703" r:id="rId6"/>
    <p:sldLayoutId id="2147483706" r:id="rId7"/>
    <p:sldLayoutId id="2147483727" r:id="rId8"/>
    <p:sldLayoutId id="2147483732" r:id="rId9"/>
    <p:sldLayoutId id="2147483729" r:id="rId10"/>
    <p:sldLayoutId id="2147483730" r:id="rId11"/>
    <p:sldLayoutId id="2147483707" r:id="rId12"/>
    <p:sldLayoutId id="2147483710" r:id="rId13"/>
    <p:sldLayoutId id="2147483711" r:id="rId14"/>
    <p:sldLayoutId id="2147483712" r:id="rId15"/>
    <p:sldLayoutId id="2147483713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5367-FB8B-43B5-A238-CA133D7D04F3}" type="datetimeFigureOut">
              <a:rPr lang="en-US" smtClean="0"/>
              <a:pPr/>
              <a:t>5/28/2010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9D96A-5007-4174-A661-B2D241842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7.xml"/><Relationship Id="rId21" Type="http://schemas.openxmlformats.org/officeDocument/2006/relationships/image" Target="../media/image14.png"/><Relationship Id="rId7" Type="http://schemas.openxmlformats.org/officeDocument/2006/relationships/tags" Target="../tags/tag11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0.png"/><Relationship Id="rId2" Type="http://schemas.openxmlformats.org/officeDocument/2006/relationships/tags" Target="../tags/tag6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9.xml"/><Relationship Id="rId15" Type="http://schemas.openxmlformats.org/officeDocument/2006/relationships/image" Target="../media/image8.png"/><Relationship Id="rId10" Type="http://schemas.openxmlformats.org/officeDocument/2006/relationships/tags" Target="../tags/tag14.xml"/><Relationship Id="rId19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2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9.png"/><Relationship Id="rId2" Type="http://schemas.openxmlformats.org/officeDocument/2006/relationships/tags" Target="../tags/tag17.xml"/><Relationship Id="rId16" Type="http://schemas.openxmlformats.org/officeDocument/2006/relationships/image" Target="../media/image25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5" Type="http://schemas.openxmlformats.org/officeDocument/2006/relationships/image" Target="../media/image24.png"/><Relationship Id="rId10" Type="http://schemas.openxmlformats.org/officeDocument/2006/relationships/image" Target="../media/image17.png"/><Relationship Id="rId4" Type="http://schemas.openxmlformats.org/officeDocument/2006/relationships/tags" Target="../tags/tag19.xml"/><Relationship Id="rId9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tags" Target="../tags/tag28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42.png"/><Relationship Id="rId4" Type="http://schemas.openxmlformats.org/officeDocument/2006/relationships/tags" Target="../tags/tag29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8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0.png"/><Relationship Id="rId10" Type="http://schemas.openxmlformats.org/officeDocument/2006/relationships/image" Target="../media/image51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4.xml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9.png"/><Relationship Id="rId11" Type="http://schemas.openxmlformats.org/officeDocument/2006/relationships/image" Target="../media/image51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37.xml"/><Relationship Id="rId7" Type="http://schemas.openxmlformats.org/officeDocument/2006/relationships/image" Target="../media/image6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5.png"/><Relationship Id="rId7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Relationship Id="rId6" Type="http://schemas.openxmlformats.org/officeDocument/2006/relationships/image" Target="../media/image80.png"/><Relationship Id="rId5" Type="http://schemas.openxmlformats.org/officeDocument/2006/relationships/image" Target="../media/image4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49.xml"/><Relationship Id="rId7" Type="http://schemas.openxmlformats.org/officeDocument/2006/relationships/image" Target="../media/image80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82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91.png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1.xml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109.png"/><Relationship Id="rId4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3.png"/><Relationship Id="rId4" Type="http://schemas.openxmlformats.org/officeDocument/2006/relationships/image" Target="../media/image1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gi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1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2.png"/><Relationship Id="rId3" Type="http://schemas.openxmlformats.org/officeDocument/2006/relationships/tags" Target="../tags/tag58.xml"/><Relationship Id="rId7" Type="http://schemas.openxmlformats.org/officeDocument/2006/relationships/image" Target="../media/image138.png"/><Relationship Id="rId12" Type="http://schemas.openxmlformats.org/officeDocument/2006/relationships/image" Target="../media/image40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37.png"/><Relationship Id="rId11" Type="http://schemas.openxmlformats.org/officeDocument/2006/relationships/image" Target="../media/image141.png"/><Relationship Id="rId5" Type="http://schemas.openxmlformats.org/officeDocument/2006/relationships/image" Target="../media/image136.png"/><Relationship Id="rId10" Type="http://schemas.openxmlformats.org/officeDocument/2006/relationships/image" Target="../media/image14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9.xml"/><Relationship Id="rId4" Type="http://schemas.openxmlformats.org/officeDocument/2006/relationships/image" Target="../media/image1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Rigid Body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Comprehensive Introduction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Dot Product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1200329"/>
          </a:xfrm>
        </p:spPr>
        <p:txBody>
          <a:bodyPr/>
          <a:lstStyle/>
          <a:p>
            <a:pPr eaLnBrk="0"/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dot product (Skalarproduct)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of two vectors           is the scalar                 , where     is the angle between the two vectors.</a:t>
            </a:r>
            <a:endParaRPr lang="en-US" dirty="0"/>
          </a:p>
        </p:txBody>
      </p:sp>
      <p:pic>
        <p:nvPicPr>
          <p:cNvPr id="9221" name="LaTeX: \vc{a} \cdot \vc{b}" descr="\vc{a} \cdot \vc{b}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599" y="1833369"/>
            <a:ext cx="573023" cy="2164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LaTeX:  a \, b \cos \alpha " descr=" a \, b \cos \alpha 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157" y="2199129"/>
            <a:ext cx="1033272" cy="2164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3" name="LaTeX: \alpha" descr="\alpha"/>
          <p:cNvPicPr>
            <a:picLocks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5131" y="2278376"/>
            <a:ext cx="182879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482833" y="3618205"/>
            <a:ext cx="3653936" cy="1622867"/>
            <a:chOff x="482833" y="3238755"/>
            <a:chExt cx="3653936" cy="1622867"/>
          </a:xfrm>
        </p:grpSpPr>
        <p:grpSp>
          <p:nvGrpSpPr>
            <p:cNvPr id="21" name="Group 20"/>
            <p:cNvGrpSpPr/>
            <p:nvPr/>
          </p:nvGrpSpPr>
          <p:grpSpPr>
            <a:xfrm>
              <a:off x="1625309" y="3760691"/>
              <a:ext cx="2511460" cy="1100931"/>
              <a:chOff x="5061656" y="3556794"/>
              <a:chExt cx="2511460" cy="1100931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10800000" flipV="1">
                <a:off x="6079366" y="3795540"/>
                <a:ext cx="1169194" cy="1759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6080160" y="3797300"/>
                <a:ext cx="1168400" cy="800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5559460" y="4076700"/>
                <a:ext cx="1041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4" name="LaTeX: \vc{b}" descr="\vc{b}"/>
              <p:cNvPicPr>
                <a:picLocks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56745" y="3845536"/>
                <a:ext cx="216371" cy="25199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LaTeX: \alpha" descr="\alpha"/>
              <p:cNvPicPr>
                <a:picLocks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34160" y="3937000"/>
                <a:ext cx="215390" cy="160526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81669" name="LaTeX: \vc{a}" descr="\vc{a}"/>
              <p:cNvPicPr>
                <a:picLocks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57252" y="3556794"/>
                <a:ext cx="200658" cy="16357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Arc 12"/>
              <p:cNvSpPr/>
              <p:nvPr/>
            </p:nvSpPr>
            <p:spPr>
              <a:xfrm>
                <a:off x="5997939" y="4152900"/>
                <a:ext cx="379084" cy="504825"/>
              </a:xfrm>
              <a:prstGeom prst="arc">
                <a:avLst>
                  <a:gd name="adj1" fmla="val 14566814"/>
                  <a:gd name="adj2" fmla="val 21402691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Left Brace 18"/>
              <p:cNvSpPr/>
              <p:nvPr/>
            </p:nvSpPr>
            <p:spPr>
              <a:xfrm>
                <a:off x="5857910" y="3797300"/>
                <a:ext cx="120683" cy="800100"/>
              </a:xfrm>
              <a:prstGeom prst="leftBrace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80642" name="LaTeX: \vc{a} \cdot \vc{b}" descr="\vc{a} \cdot \vc{b}"/>
              <p:cNvPicPr>
                <a:picLocks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061656" y="4018789"/>
                <a:ext cx="716279" cy="26822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3" name="LaTeX: a = 1" descr="a = 1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833" y="3238755"/>
              <a:ext cx="868680" cy="25298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2" name="Group 51"/>
          <p:cNvGrpSpPr/>
          <p:nvPr/>
        </p:nvGrpSpPr>
        <p:grpSpPr>
          <a:xfrm>
            <a:off x="5273389" y="3602967"/>
            <a:ext cx="3063972" cy="1638105"/>
            <a:chOff x="5273389" y="3602967"/>
            <a:chExt cx="3063972" cy="1638105"/>
          </a:xfrm>
        </p:grpSpPr>
        <p:sp>
          <p:nvSpPr>
            <p:cNvPr id="51" name="Rectangle 50"/>
            <p:cNvSpPr/>
            <p:nvPr/>
          </p:nvSpPr>
          <p:spPr>
            <a:xfrm>
              <a:off x="6843610" y="4870358"/>
              <a:ext cx="307900" cy="307900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273389" y="3602967"/>
              <a:ext cx="3063972" cy="1638105"/>
              <a:chOff x="4581650" y="3223517"/>
              <a:chExt cx="3063972" cy="163810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729758" y="3759961"/>
                <a:ext cx="1915864" cy="1101661"/>
                <a:chOff x="5657252" y="3556794"/>
                <a:chExt cx="1915864" cy="1101661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6080160" y="4597400"/>
                  <a:ext cx="1168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rot="5400000" flipH="1" flipV="1">
                  <a:off x="5559460" y="4076700"/>
                  <a:ext cx="10414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7" name="LaTeX: \vc{b}" descr="\vc{b}"/>
                <p:cNvPicPr>
                  <a:picLocks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356745" y="4406465"/>
                  <a:ext cx="216371" cy="251990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" name="LaTeX: \vc{a}" descr="\vc{a}"/>
                <p:cNvPicPr>
                  <a:picLocks noChangeArrowheads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657252" y="3556794"/>
                  <a:ext cx="200658" cy="163575"/>
                </a:xfrm>
                <a:prstGeom prst="rect">
                  <a:avLst/>
                </a:prstGeom>
                <a:solidFill>
                  <a:scrgbClr r="0" g="0" b="0">
                    <a:alpha val="0"/>
                  </a:sc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34" name="Straight Connector 33"/>
                <p:cNvCxnSpPr/>
                <p:nvPr/>
              </p:nvCxnSpPr>
              <p:spPr>
                <a:xfrm rot="10800000" flipV="1">
                  <a:off x="6079366" y="4595641"/>
                  <a:ext cx="1169194" cy="1759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206" name="LaTeX: a \perp b" descr="a \perp b"/>
              <p:cNvPicPr>
                <a:picLocks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81650" y="3223517"/>
                <a:ext cx="865630" cy="26822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7" name="LaTeX: \vc{a} \cdot \vc{b} = 0" descr="\vc{a} \cdot \vc{b} = 0"/>
              <p:cNvPicPr>
                <a:picLocks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4581650" y="4589623"/>
                <a:ext cx="1411222" cy="2712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8" name="Content Placeholder 4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Cross Product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1569660"/>
          </a:xfrm>
        </p:spPr>
        <p:txBody>
          <a:bodyPr/>
          <a:lstStyle/>
          <a:p>
            <a:pPr eaLnBrk="0"/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cross product (Kreuzprodukt)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of two vectors             is a vector that is </a:t>
            </a:r>
            <a:r>
              <a:rPr lang="en-US" b="1" dirty="0" smtClean="0"/>
              <a:t>perpendicular</a:t>
            </a:r>
            <a:r>
              <a:rPr lang="en-US" dirty="0" smtClean="0"/>
              <a:t> to both     </a:t>
            </a:r>
            <a:r>
              <a:rPr lang="en-US" dirty="0" err="1" smtClean="0"/>
              <a:t>and</a:t>
            </a:r>
            <a:r>
              <a:rPr lang="en-US" dirty="0" smtClean="0"/>
              <a:t>    . The length of the resulting vector is                , where     is the angle between     </a:t>
            </a:r>
            <a:r>
              <a:rPr lang="en-US" dirty="0" err="1" smtClean="0"/>
              <a:t>and</a:t>
            </a:r>
            <a:r>
              <a:rPr lang="en-US" dirty="0" smtClean="0"/>
              <a:t>    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You can use the right-hand rule (Rechte-Hand-Regel) to visualize the cross product.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089400" y="3797300"/>
            <a:ext cx="1168400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568700" y="4076700"/>
            <a:ext cx="1041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2802032" y="3797300"/>
            <a:ext cx="1286574" cy="800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80643" name="LaTeX: \vc{b}" descr="\vc{b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797300"/>
            <a:ext cx="216371" cy="25199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rc 22"/>
          <p:cNvSpPr/>
          <p:nvPr/>
        </p:nvSpPr>
        <p:spPr>
          <a:xfrm>
            <a:off x="4007179" y="4152900"/>
            <a:ext cx="379084" cy="504825"/>
          </a:xfrm>
          <a:prstGeom prst="arc">
            <a:avLst>
              <a:gd name="adj1" fmla="val 14566814"/>
              <a:gd name="adj2" fmla="val 2140269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80645" name="LaTeX: \vc{a} \cross \vc{b}" descr="\vc{a} \cross \vc{b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7267" y="3797300"/>
            <a:ext cx="852730" cy="25198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80649" name="LaTeX: \alpha" descr="\alpha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3937000"/>
            <a:ext cx="215390" cy="16052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LaTeX: \vc{a}" descr="\vc{a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7175" y="3631966"/>
            <a:ext cx="200658" cy="16357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222" name="LaTeX: \vc{a} \cross \vc{b}" descr="\vc{a} \cross \vc{b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871" y="2201474"/>
            <a:ext cx="723079" cy="21382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223" name="LaTeX: \vc{a}" descr="\vc{a}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261" y="2275329"/>
            <a:ext cx="170687" cy="1402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224" name="LaTeX: \vc{b}" descr="\vc{b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8361" y="2199129"/>
            <a:ext cx="182879" cy="2164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225" name="LaTeX:  a \, b \sin \alpha " descr=" a \, b \sin \alpha 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8791" y="2564889"/>
            <a:ext cx="996695" cy="2164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226" name="LaTeX: \alpha" descr="\alpha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871" y="3009896"/>
            <a:ext cx="182879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227" name="LaTeX: \vc{a}" descr="\vc{a}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4442" y="3006849"/>
            <a:ext cx="170687" cy="1402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8228" name="LaTeX: \vc{b}" descr="\vc{b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4542" y="2930649"/>
            <a:ext cx="182879" cy="2164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929323" y="1375178"/>
            <a:ext cx="1146180" cy="2395398"/>
            <a:chOff x="2328832" y="1216011"/>
            <a:chExt cx="1146180" cy="2395398"/>
          </a:xfrm>
        </p:grpSpPr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1132324" y="2412519"/>
              <a:ext cx="2394604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2277313" y="2413711"/>
              <a:ext cx="2393809" cy="158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2332007" y="3080940"/>
              <a:ext cx="1141413" cy="528881"/>
              <a:chOff x="2332007" y="3080940"/>
              <a:chExt cx="1141413" cy="528881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2332007" y="3080940"/>
                <a:ext cx="1141413" cy="158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pic>
            <p:nvPicPr>
              <p:cNvPr id="7170" name="LaTeX: b_\perp" descr="b_\perp"/>
              <p:cNvPicPr>
                <a:picLocks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774762" y="3286736"/>
                <a:ext cx="377950" cy="32308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4829504" y="1250710"/>
            <a:ext cx="2652506" cy="2381014"/>
            <a:chOff x="1092847" y="1091923"/>
            <a:chExt cx="2652506" cy="2381014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1092847" y="1091923"/>
              <a:ext cx="1979425" cy="135901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V="1">
              <a:off x="1515278" y="2252223"/>
              <a:ext cx="877700" cy="66041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1765928" y="2113918"/>
              <a:ext cx="1979425" cy="135901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52"/>
          <p:cNvGrpSpPr/>
          <p:nvPr/>
        </p:nvGrpSpPr>
        <p:grpSpPr>
          <a:xfrm>
            <a:off x="1932498" y="1821673"/>
            <a:ext cx="1068971" cy="1420022"/>
            <a:chOff x="6641307" y="2619376"/>
            <a:chExt cx="1068971" cy="1420022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6488906" y="3013078"/>
              <a:ext cx="1178721" cy="8739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42" name="LaTeX: \vc{a} \cross \vc{b}" descr="\vc{a} \cross \vc{b}"/>
            <p:cNvPicPr>
              <a:picLocks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26943" y="2619376"/>
              <a:ext cx="783335" cy="23164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Product</a:t>
            </a:r>
            <a:endParaRPr lang="en-US" dirty="0"/>
          </a:p>
        </p:txBody>
      </p:sp>
      <p:grpSp>
        <p:nvGrpSpPr>
          <p:cNvPr id="29" name="Group 54"/>
          <p:cNvGrpSpPr/>
          <p:nvPr/>
        </p:nvGrpSpPr>
        <p:grpSpPr>
          <a:xfrm>
            <a:off x="1630273" y="1778813"/>
            <a:ext cx="302225" cy="1461294"/>
            <a:chOff x="6339876" y="2578895"/>
            <a:chExt cx="302225" cy="1461294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5910660" y="3308748"/>
              <a:ext cx="14612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1" name="LaTeX: \vc{a}" descr="\vc{a}"/>
            <p:cNvPicPr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39876" y="3073167"/>
              <a:ext cx="200658" cy="16357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Group 53"/>
          <p:cNvGrpSpPr/>
          <p:nvPr/>
        </p:nvGrpSpPr>
        <p:grpSpPr>
          <a:xfrm>
            <a:off x="1932498" y="2419369"/>
            <a:ext cx="1413346" cy="819150"/>
            <a:chOff x="6642101" y="3219451"/>
            <a:chExt cx="1413346" cy="819150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6642101" y="3238501"/>
              <a:ext cx="11684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LaTeX: \vc{b}" descr="\vc{b}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39076" y="3219451"/>
              <a:ext cx="216371" cy="25199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" name="Group 52"/>
          <p:cNvGrpSpPr/>
          <p:nvPr/>
        </p:nvGrpSpPr>
        <p:grpSpPr>
          <a:xfrm>
            <a:off x="6068664" y="1821293"/>
            <a:ext cx="1068971" cy="1420022"/>
            <a:chOff x="6641307" y="2619376"/>
            <a:chExt cx="1068971" cy="1420022"/>
          </a:xfrm>
        </p:grpSpPr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6488906" y="3013078"/>
              <a:ext cx="1178721" cy="8739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47" name="LaTeX: \vc{a} \cross \vc{b}" descr="\vc{a} \cross \vc{b}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26943" y="2619376"/>
              <a:ext cx="783335" cy="23164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 54"/>
          <p:cNvGrpSpPr/>
          <p:nvPr/>
        </p:nvGrpSpPr>
        <p:grpSpPr>
          <a:xfrm>
            <a:off x="5766439" y="1778433"/>
            <a:ext cx="302225" cy="1461294"/>
            <a:chOff x="6339876" y="2578895"/>
            <a:chExt cx="302225" cy="1461294"/>
          </a:xfrm>
        </p:grpSpPr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5910660" y="3308748"/>
              <a:ext cx="14612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0" name="LaTeX: \vc{a}" descr="\vc{a}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39876" y="3073167"/>
              <a:ext cx="200658" cy="16357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1" name="Group 53"/>
          <p:cNvGrpSpPr/>
          <p:nvPr/>
        </p:nvGrpSpPr>
        <p:grpSpPr>
          <a:xfrm>
            <a:off x="6068664" y="2418989"/>
            <a:ext cx="1413346" cy="819150"/>
            <a:chOff x="6642101" y="3219451"/>
            <a:chExt cx="1413346" cy="819150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6642101" y="3238501"/>
              <a:ext cx="116840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3" name="LaTeX: \vc{b}" descr="\vc{b}"/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39076" y="3219451"/>
              <a:ext cx="216371" cy="25199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1" name="LaTeX: a_\perp" descr="a_\perp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96241" y="2838564"/>
            <a:ext cx="417573" cy="22555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79" name="Content Placeholder 78"/>
          <p:cNvSpPr>
            <a:spLocks noGrp="1"/>
          </p:cNvSpPr>
          <p:nvPr>
            <p:ph idx="1"/>
          </p:nvPr>
        </p:nvSpPr>
        <p:spPr>
          <a:xfrm>
            <a:off x="357158" y="5664200"/>
            <a:ext cx="8443914" cy="43337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174" name="LaTeX: \left \| \vc{a} \cross \vc{b} \r.." descr="\left \| \vc{a} \cross \vc{b} \right \| = a \, b_\perp 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0289" y="4241820"/>
            <a:ext cx="2445366" cy="38143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5" name="LaTeX: \left \| \vc{a} \cross \vc{b} \r.." descr="\left \| \vc{a} \cross \vc{b} \right \| = a_\perp \, b"/>
          <p:cNvPicPr>
            <a:picLocks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5981" y="4242255"/>
            <a:ext cx="2481070" cy="3810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267" name="LaTeX: \vc{a} \perp \vc{b} \implies \le.." descr="\vc{a} \perp \vc{b} \implies \left \| \vc{a} \cross \vc{b} \right \| = a \, b"/>
          <p:cNvPicPr>
            <a:picLocks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1261" y="5163732"/>
            <a:ext cx="4221479" cy="3810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Branches</a:t>
            </a:r>
            <a:r>
              <a:rPr lang="de-DE" baseline="0" dirty="0" smtClean="0"/>
              <a:t> of Mechanics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58" y="1142985"/>
            <a:ext cx="8443914" cy="482616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three </a:t>
            </a:r>
            <a:r>
              <a:rPr lang="en-US" dirty="0" smtClean="0"/>
              <a:t>branches</a:t>
            </a:r>
            <a:r>
              <a:rPr lang="en-US" b="1" dirty="0" smtClean="0"/>
              <a:t> </a:t>
            </a:r>
            <a:r>
              <a:rPr lang="en-US" dirty="0" smtClean="0"/>
              <a:t>of mechanics that are of interest to us: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09664" y="1524001"/>
            <a:ext cx="7069136" cy="1311129"/>
            <a:chOff x="1109664" y="1625601"/>
            <a:chExt cx="7069136" cy="1311129"/>
          </a:xfrm>
        </p:grpSpPr>
        <p:sp>
          <p:nvSpPr>
            <p:cNvPr id="6" name="TextBox 5"/>
            <p:cNvSpPr txBox="1"/>
            <p:nvPr/>
          </p:nvSpPr>
          <p:spPr>
            <a:xfrm>
              <a:off x="1109664" y="1625601"/>
              <a:ext cx="7068457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</a:rPr>
                <a:t>Definition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7" name="Text Placeholder 5"/>
            <p:cNvSpPr txBox="1">
              <a:spLocks/>
            </p:cNvSpPr>
            <p:nvPr/>
          </p:nvSpPr>
          <p:spPr>
            <a:xfrm>
              <a:off x="1109664" y="2025711"/>
              <a:ext cx="7069136" cy="9110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spAutoFit/>
            </a:bodyPr>
            <a:lstStyle>
              <a:lvl1pPr marL="0" indent="0">
                <a:buNone/>
                <a:defRPr sz="2400"/>
              </a:lvl1pPr>
              <a:lvl2pPr>
                <a:buFont typeface="Arial" pitchFamily="34" charset="0"/>
                <a:buChar char="•"/>
                <a:defRPr sz="2000"/>
              </a:lvl2pPr>
              <a:lvl3pPr>
                <a:buNone/>
                <a:defRPr sz="2000"/>
              </a:lvl3pPr>
              <a:lvl4pPr>
                <a:buNone/>
                <a:defRPr sz="2000"/>
              </a:lvl4pPr>
              <a:lvl5pPr>
                <a:buNone/>
                <a:defRPr sz="2000"/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Kinematics</a:t>
              </a:r>
              <a:r>
                <a:rPr kumimoji="0" lang="en-US" sz="2000" i="0" u="none" strike="noStrike" kern="1200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(Kinematik)</a:t>
              </a:r>
              <a:r>
                <a:rPr kumimoji="0" lang="en-US" sz="2000" i="0" u="none" strike="noStrike" kern="1200" cap="none" spc="0" normalizeH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describes the motion of objects without regard for the reason of their movement.</a:t>
              </a:r>
            </a:p>
            <a:p>
              <a:pPr lvl="0" algn="r" fontAlgn="auto">
                <a:spcAft>
                  <a:spcPts val="0"/>
                </a:spcAft>
              </a:pPr>
              <a:r>
                <a:rPr lang="en-US" sz="1100" b="0" i="1" dirty="0" smtClean="0">
                  <a:solidFill>
                    <a:prstClr val="black"/>
                  </a:solidFill>
                  <a:effectLst/>
                  <a:latin typeface="Calibri"/>
                </a:rPr>
                <a:t>(from Wikipedia)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09664" y="3067051"/>
            <a:ext cx="7069136" cy="1311129"/>
            <a:chOff x="1109664" y="3041475"/>
            <a:chExt cx="7069136" cy="1311129"/>
          </a:xfrm>
        </p:grpSpPr>
        <p:sp>
          <p:nvSpPr>
            <p:cNvPr id="10" name="TextBox 9"/>
            <p:cNvSpPr txBox="1"/>
            <p:nvPr/>
          </p:nvSpPr>
          <p:spPr>
            <a:xfrm>
              <a:off x="1109664" y="3041475"/>
              <a:ext cx="7068457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</a:rPr>
                <a:t>Definition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11" name="Text Placeholder 5"/>
            <p:cNvSpPr txBox="1">
              <a:spLocks/>
            </p:cNvSpPr>
            <p:nvPr/>
          </p:nvSpPr>
          <p:spPr>
            <a:xfrm>
              <a:off x="1109664" y="3441585"/>
              <a:ext cx="7069136" cy="9110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spAutoFit/>
            </a:bodyPr>
            <a:lstStyle>
              <a:lvl1pPr marL="0" indent="0">
                <a:buNone/>
                <a:defRPr sz="2400"/>
              </a:lvl1pPr>
              <a:lvl2pPr>
                <a:buFont typeface="Arial" pitchFamily="34" charset="0"/>
                <a:buChar char="•"/>
                <a:defRPr sz="2000"/>
              </a:lvl2pPr>
              <a:lvl3pPr>
                <a:buNone/>
                <a:defRPr sz="2000"/>
              </a:lvl3pPr>
              <a:lvl4pPr>
                <a:buNone/>
                <a:defRPr sz="2000"/>
              </a:lvl4pPr>
              <a:lvl5pPr>
                <a:buNone/>
                <a:defRPr sz="2000"/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Dynamics </a:t>
              </a:r>
              <a:r>
                <a:rPr kumimoji="0" lang="en-US" sz="2000" i="0" u="none" strike="noStrike" kern="1200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(Dynamik</a:t>
              </a:r>
              <a:r>
                <a:rPr kumimoji="0" lang="en-US" sz="2000" b="0" i="0" u="none" strike="noStrike" kern="1200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en-US" sz="2000" b="0" i="0" u="none" strike="noStrike" kern="1200" cap="none" spc="0" normalizeH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or also called </a:t>
              </a:r>
              <a:r>
                <a:rPr kumimoji="0" lang="en-US" sz="2000" i="0" u="none" strike="noStrike" kern="1200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Kinetics (</a:t>
              </a:r>
              <a:r>
                <a:rPr kumimoji="0" lang="en-US" sz="2000" i="0" u="none" strike="noStrike" kern="1200" cap="none" spc="0" normalizeH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Kinetik</a:t>
              </a:r>
              <a:r>
                <a:rPr kumimoji="0" lang="en-US" sz="2000" i="0" u="none" strike="noStrike" kern="1200" cap="none" spc="0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en-US" sz="2000" i="0" u="none" strike="noStrike" kern="1200" cap="none" spc="0" normalizeH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examines the correlation between an object‘s motion and the reasons for it.</a:t>
              </a:r>
            </a:p>
            <a:p>
              <a:pPr lvl="0" algn="r" fontAlgn="auto">
                <a:spcAft>
                  <a:spcPts val="0"/>
                </a:spcAft>
              </a:pPr>
              <a:r>
                <a:rPr lang="en-US" sz="1100" b="0" i="1" dirty="0" smtClean="0">
                  <a:solidFill>
                    <a:prstClr val="black"/>
                  </a:solidFill>
                  <a:effectLst/>
                  <a:latin typeface="Calibri"/>
                </a:rPr>
                <a:t>(from Wikipedia)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08985" y="4610100"/>
            <a:ext cx="7069136" cy="1311129"/>
            <a:chOff x="1108985" y="4826000"/>
            <a:chExt cx="7069136" cy="1311129"/>
          </a:xfrm>
        </p:grpSpPr>
        <p:sp>
          <p:nvSpPr>
            <p:cNvPr id="12" name="TextBox 11"/>
            <p:cNvSpPr txBox="1"/>
            <p:nvPr/>
          </p:nvSpPr>
          <p:spPr>
            <a:xfrm>
              <a:off x="1108985" y="4826000"/>
              <a:ext cx="7068457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de-DE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</a:rPr>
                <a:t>Definition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13" name="Text Placeholder 5"/>
            <p:cNvSpPr txBox="1">
              <a:spLocks/>
            </p:cNvSpPr>
            <p:nvPr/>
          </p:nvSpPr>
          <p:spPr>
            <a:xfrm>
              <a:off x="1108985" y="5226110"/>
              <a:ext cx="7069136" cy="9110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spAutoFit/>
            </a:bodyPr>
            <a:lstStyle>
              <a:lvl1pPr marL="0" indent="0">
                <a:buNone/>
                <a:defRPr sz="2400"/>
              </a:lvl1pPr>
              <a:lvl2pPr>
                <a:buFont typeface="Arial" pitchFamily="34" charset="0"/>
                <a:buChar char="•"/>
                <a:defRPr sz="2000"/>
              </a:lvl2pPr>
              <a:lvl3pPr>
                <a:buNone/>
                <a:defRPr sz="2000"/>
              </a:lvl3pPr>
              <a:lvl4pPr>
                <a:buNone/>
                <a:defRPr sz="2000"/>
              </a:lvl4pPr>
              <a:lvl5pPr>
                <a:buNone/>
                <a:defRPr sz="2000"/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Statics (</a:t>
              </a:r>
              <a:r>
                <a:rPr kumimoji="0" lang="en-US" sz="2000" i="0" u="none" strike="noStrike" kern="1200" cap="none" spc="0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Statik</a:t>
              </a:r>
              <a:r>
                <a:rPr kumimoji="0" lang="en-US" sz="2000" i="0" u="none" strike="noStrike" kern="1200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r>
                <a:rPr kumimoji="0" lang="en-US" sz="2000" i="0" u="none" strike="noStrike" kern="1200" cap="none" spc="0" normalizeH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analyzes the motion of objects without regard for the reason of their movement.</a:t>
              </a:r>
            </a:p>
            <a:p>
              <a:pPr lvl="0" algn="r" fontAlgn="auto">
                <a:spcAft>
                  <a:spcPts val="0"/>
                </a:spcAft>
              </a:pPr>
              <a:r>
                <a:rPr lang="en-US" sz="1100" b="0" i="1" dirty="0" smtClean="0">
                  <a:solidFill>
                    <a:prstClr val="black"/>
                  </a:solidFill>
                  <a:effectLst/>
                  <a:latin typeface="Calibri"/>
                </a:rPr>
                <a:t>(from Wikipedia)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US" dirty="0"/>
          </a:p>
        </p:txBody>
      </p:sp>
      <p:pic>
        <p:nvPicPr>
          <p:cNvPr id="4" name="Content Placeholder 3" descr="screenshot_1803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6988" y="1158677"/>
            <a:ext cx="6564312" cy="4923234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/>
            <a:r>
              <a:rPr lang="en-US" dirty="0" smtClean="0"/>
              <a:t>Let’s look at the movement of a simple </a:t>
            </a:r>
            <a:r>
              <a:rPr lang="en-US" b="1" dirty="0" smtClean="0">
                <a:solidFill>
                  <a:srgbClr val="C00000"/>
                </a:solidFill>
              </a:rPr>
              <a:t>particle (</a:t>
            </a:r>
            <a:r>
              <a:rPr lang="en-US" b="1" dirty="0" err="1" smtClean="0">
                <a:solidFill>
                  <a:srgbClr val="C00000"/>
                </a:solidFill>
              </a:rPr>
              <a:t>Massenpunkt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. We identify a particle    by its </a:t>
            </a:r>
            <a:r>
              <a:rPr lang="en-US" b="1" dirty="0" smtClean="0">
                <a:solidFill>
                  <a:srgbClr val="C00000"/>
                </a:solidFill>
              </a:rPr>
              <a:t>position</a:t>
            </a:r>
            <a:r>
              <a:rPr lang="en-US" dirty="0" smtClean="0"/>
              <a:t>     .</a:t>
            </a:r>
          </a:p>
          <a:p>
            <a:pPr algn="ctr" eaLnBrk="0"/>
            <a:r>
              <a:rPr lang="en-US" sz="6122" dirty="0" smtClean="0"/>
              <a:t>         </a:t>
            </a:r>
          </a:p>
          <a:p>
            <a:pPr eaLnBrk="0"/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velocity</a:t>
            </a:r>
            <a:r>
              <a:rPr lang="en-US" dirty="0" smtClean="0"/>
              <a:t>      of a particle    is its change of position over time:</a:t>
            </a:r>
          </a:p>
          <a:p>
            <a:pPr algn="ctr" eaLnBrk="0"/>
            <a:r>
              <a:rPr lang="en-US" sz="3881" dirty="0" smtClean="0"/>
              <a:t>                </a:t>
            </a:r>
          </a:p>
          <a:p>
            <a:pPr eaLnBrk="0"/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speed (Tempo)</a:t>
            </a:r>
            <a:r>
              <a:rPr lang="en-US" dirty="0" smtClean="0"/>
              <a:t> of a particle is simply the magnitude of its velocity:     .</a:t>
            </a:r>
          </a:p>
          <a:p>
            <a:pPr eaLnBrk="0"/>
            <a:r>
              <a:rPr lang="en-US" dirty="0" smtClean="0"/>
              <a:t>Likewise the </a:t>
            </a:r>
            <a:r>
              <a:rPr lang="en-US" b="1" dirty="0" smtClean="0">
                <a:solidFill>
                  <a:srgbClr val="C00000"/>
                </a:solidFill>
              </a:rPr>
              <a:t>acceleration</a:t>
            </a:r>
            <a:r>
              <a:rPr lang="en-US" dirty="0" smtClean="0"/>
              <a:t>      is the change of velocity over time:</a:t>
            </a:r>
          </a:p>
          <a:p>
            <a:pPr algn="ctr" eaLnBrk="0"/>
            <a:r>
              <a:rPr lang="en-US" sz="3881" dirty="0" smtClean="0"/>
              <a:t>                       </a:t>
            </a:r>
          </a:p>
        </p:txBody>
      </p:sp>
      <p:pic>
        <p:nvPicPr>
          <p:cNvPr id="7170" name="LaTeX: i" descr="i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0174" y="1638589"/>
            <a:ext cx="88392" cy="20421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LaTeX: \vc{r_i}" descr="\vc{r_i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189" y="1702597"/>
            <a:ext cx="210311" cy="18287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LaTeX: \displaystyle{\vc{r_i}= \begin{p.." descr="\displaystyle{\vc{r_i}= \begin{pmatrix}r_i_x\\r_i_y\\r_i_z\end{pmatrix}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6000" y="1995396"/>
            <a:ext cx="1475231" cy="10911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LaTeX: \vc{v_i}" descr="\vc{v_i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3241" y="3245048"/>
            <a:ext cx="249936" cy="18287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4" name="LaTeX: i" descr="i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6491" y="3181040"/>
            <a:ext cx="88392" cy="20421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5" name="LaTeX: \displaystyle{\vc{v_i}=\frac{d\v.." descr="\displaystyle{\vc{v_i}=\frac{d\vc{r_i}}{dt}=\dot{\vc{r_i}}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5987" y="3573100"/>
            <a:ext cx="1764791" cy="6278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6" name="LaTeX: v_i" descr="v_i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3688" y="4778601"/>
            <a:ext cx="219455" cy="18287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7" name="LaTeX: \vc{a_i}" descr="\vc{a_i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8807" y="5198372"/>
            <a:ext cx="237743" cy="18287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8" name="LaTeX: \displaystyle{\vc{a_i}=\frac{d\v.." descr="\displaystyle{\vc{a_i}=\frac{d\vc{v_i}}{dt}=\dot{\vc{v_i}}=\ddot{\vc{r_i}}}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7050" y="5526423"/>
            <a:ext cx="2471927" cy="6278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Motion in 2D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1142984"/>
            <a:ext cx="8443914" cy="4737116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Imagine that a particle moves on a circle around the origin.</a:t>
            </a:r>
          </a:p>
          <a:p>
            <a:pPr eaLnBrk="0"/>
            <a:r>
              <a:rPr lang="en-US" dirty="0" smtClean="0"/>
              <a:t>We can exactly describe the particle’s position by the angle     between the particle and the x-axis at any moment of time.</a:t>
            </a:r>
          </a:p>
          <a:p>
            <a:pPr eaLnBrk="0"/>
            <a:r>
              <a:rPr lang="en-US" dirty="0" smtClean="0"/>
              <a:t>Like with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linear motion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we can examine the change of     over time and get the </a:t>
            </a:r>
            <a:r>
              <a:rPr lang="en-US" b="1" dirty="0" smtClean="0">
                <a:solidFill>
                  <a:srgbClr val="C00000"/>
                </a:solidFill>
              </a:rPr>
              <a:t>angular velocity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   :</a:t>
            </a:r>
          </a:p>
          <a:p>
            <a:pPr algn="ctr" eaLnBrk="0"/>
            <a:r>
              <a:rPr lang="en-US" sz="3881" dirty="0" smtClean="0"/>
              <a:t>               </a:t>
            </a:r>
          </a:p>
          <a:p>
            <a:pPr eaLnBrk="0"/>
            <a:r>
              <a:rPr lang="en-US" dirty="0" smtClean="0"/>
              <a:t>Similarly the </a:t>
            </a:r>
            <a:r>
              <a:rPr lang="en-US" b="1" dirty="0" smtClean="0">
                <a:solidFill>
                  <a:srgbClr val="C00000"/>
                </a:solidFill>
              </a:rPr>
              <a:t>angular acceleration</a:t>
            </a:r>
            <a:r>
              <a:rPr lang="en-US" dirty="0" smtClean="0"/>
              <a:t>     is the change of     over time:</a:t>
            </a:r>
          </a:p>
          <a:p>
            <a:pPr algn="ctr" eaLnBrk="0"/>
            <a:r>
              <a:rPr lang="en-US" sz="3881" dirty="0" smtClean="0"/>
              <a:t>                     </a:t>
            </a:r>
            <a:endParaRPr lang="en-US" sz="3881" dirty="0"/>
          </a:p>
        </p:txBody>
      </p:sp>
      <p:pic>
        <p:nvPicPr>
          <p:cNvPr id="7205" name="LaTeX: \phi" descr="\phi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373" y="2065308"/>
            <a:ext cx="173735" cy="2743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206" name="LaTeX: \phi" descr="\phi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2023" y="2853887"/>
            <a:ext cx="173735" cy="2743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207" name="LaTeX: \omega" descr="\omega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0486" y="3314988"/>
            <a:ext cx="185927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208" name="LaTeX: \displaystyle{\omega = \frac{d\p.." descr="\displaystyle{\omega = \frac{d\phi}{dt} =\dot{\phi}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1550" y="3623900"/>
            <a:ext cx="1594103" cy="6278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209" name="LaTeX: \alpha" descr="\alpha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8811" y="4447547"/>
            <a:ext cx="182879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210" name="LaTeX: \omega" descr="\omega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2271" y="4447547"/>
            <a:ext cx="185927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211" name="LaTeX: \displaystyle{\alpha = \frac{d\o.." descr="\displaystyle{\alpha = \frac{d\omega}{dt} =\dot{\omega} = \ddot{\phi}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8175" y="4772551"/>
            <a:ext cx="2212847" cy="6278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Circular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5"/>
            <a:ext cx="8443914" cy="2832116"/>
          </a:xfrm>
        </p:spPr>
        <p:txBody>
          <a:bodyPr>
            <a:noAutofit/>
          </a:bodyPr>
          <a:lstStyle/>
          <a:p>
            <a:pPr eaLnBrk="0"/>
            <a:r>
              <a:rPr lang="en-US" sz="4368" dirty="0" smtClean="0"/>
              <a:t>                </a:t>
            </a:r>
            <a:endParaRPr lang="en-US" sz="4368" dirty="0" smtClean="0"/>
          </a:p>
          <a:p>
            <a:pPr eaLnBrk="0"/>
            <a:r>
              <a:rPr lang="en-US" sz="4368" dirty="0" smtClean="0"/>
              <a:t>                                                                    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              </a:t>
            </a:r>
            <a:r>
              <a:rPr lang="en-US" dirty="0" smtClean="0"/>
              <a:t>because </a:t>
            </a:r>
            <a:r>
              <a:rPr lang="en-US" dirty="0" smtClean="0"/>
              <a:t>                                                                                              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617846" y="3619500"/>
            <a:ext cx="2108200" cy="2108200"/>
            <a:chOff x="5042329" y="1701800"/>
            <a:chExt cx="2108200" cy="2108200"/>
          </a:xfrm>
        </p:grpSpPr>
        <p:sp>
          <p:nvSpPr>
            <p:cNvPr id="8" name="Oval 7"/>
            <p:cNvSpPr/>
            <p:nvPr/>
          </p:nvSpPr>
          <p:spPr>
            <a:xfrm>
              <a:off x="5042329" y="1701800"/>
              <a:ext cx="2108200" cy="21082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50709" y="271018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5385745" y="3896255"/>
            <a:ext cx="183620" cy="1836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8" name="Group 147"/>
          <p:cNvGrpSpPr/>
          <p:nvPr/>
        </p:nvGrpSpPr>
        <p:grpSpPr>
          <a:xfrm>
            <a:off x="4925515" y="3136900"/>
            <a:ext cx="577443" cy="843546"/>
            <a:chOff x="7416800" y="3136900"/>
            <a:chExt cx="577443" cy="843546"/>
          </a:xfrm>
        </p:grpSpPr>
        <p:cxnSp>
          <p:nvCxnSpPr>
            <p:cNvPr id="14" name="Straight Arrow Connector 13"/>
            <p:cNvCxnSpPr/>
            <p:nvPr/>
          </p:nvCxnSpPr>
          <p:spPr>
            <a:xfrm rot="16200000" flipV="1">
              <a:off x="7439325" y="3425527"/>
              <a:ext cx="576846" cy="5329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7194" name="LaTeX: \vc{v}" descr="\vc{v}"/>
            <p:cNvPicPr>
              <a:picLocks noChangeArrowheads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16800" y="3136900"/>
              <a:ext cx="198118" cy="15544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7" name="Group 146"/>
          <p:cNvGrpSpPr/>
          <p:nvPr/>
        </p:nvGrpSpPr>
        <p:grpSpPr>
          <a:xfrm>
            <a:off x="4713221" y="3999009"/>
            <a:ext cx="740690" cy="666336"/>
            <a:chOff x="7204506" y="3999009"/>
            <a:chExt cx="740690" cy="666336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241683" y="3961832"/>
              <a:ext cx="666336" cy="7406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268" name="LaTeX: \vc{r}" descr="\vc{r}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40600" y="4140200"/>
              <a:ext cx="146303" cy="1493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6" name="LaTeX: \displaystyle{ \vc{r} = r \begin.." descr="\displaystyle{ \vc{r} = r \begin{pmatrix}  \cos \phi \\ \sin \phi \end{pmatrix} 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1175090"/>
            <a:ext cx="1767839" cy="7284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27" name="LaTeX: \displaystyle{ \Rightarrow \vc{v.." descr="\displaystyle{ \Rightarrow \vc{v}=\dot{\vc{r}}= r \, \begin{pmatrix}  -\sin \phi \\ \cos \phi \end{pmatrix}  \cdot \dot{\phi} = r \, \omega \, \begin{pmatrix}  -\sin \phi \\ \cos \phi \end{pmatrix} \implies v = r \, \omega }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1944625"/>
            <a:ext cx="7525511" cy="7284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28" name="LaTeX: \vc{v} \perp \vc{r}" descr="\vc{v} \perp \vc{r}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3748" y="2734283"/>
            <a:ext cx="728472" cy="2072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29" name="LaTeX:  \vc{v} \cdot \vc{r} = r^2 \, \o.." descr=" \vc{v} \cdot \vc{r} = r^2 \, \omega \left ( - \sin \phi \, \cos \phi + \sin \phi \, \cos \phi \right ) = 0 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133" y="2688562"/>
            <a:ext cx="5666232" cy="3261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5046594" y="4104004"/>
            <a:ext cx="609977" cy="577214"/>
            <a:chOff x="7585077" y="4104004"/>
            <a:chExt cx="609977" cy="577214"/>
          </a:xfrm>
        </p:grpSpPr>
        <p:cxnSp>
          <p:nvCxnSpPr>
            <p:cNvPr id="43" name="Straight Arrow Connector 42"/>
            <p:cNvCxnSpPr/>
            <p:nvPr/>
          </p:nvCxnSpPr>
          <p:spPr>
            <a:xfrm rot="10800000" flipV="1">
              <a:off x="7585077" y="4104004"/>
              <a:ext cx="461962" cy="43624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LaTeX: \vc{a}_\perp" descr="\vc{a}_\perp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823200" y="4483100"/>
              <a:ext cx="371854" cy="19811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5313754" y="3606800"/>
            <a:ext cx="571925" cy="292099"/>
            <a:chOff x="7852237" y="3606800"/>
            <a:chExt cx="571925" cy="292099"/>
          </a:xfrm>
        </p:grpSpPr>
        <p:cxnSp>
          <p:nvCxnSpPr>
            <p:cNvPr id="46" name="Straight Arrow Connector 45"/>
            <p:cNvCxnSpPr/>
            <p:nvPr/>
          </p:nvCxnSpPr>
          <p:spPr>
            <a:xfrm rot="16200000" flipV="1">
              <a:off x="7831372" y="3627665"/>
              <a:ext cx="292099" cy="25036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LaTeX: \vc{a}_\parallel" descr="\vc{a}_\parallel"/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140700" y="3619500"/>
              <a:ext cx="283462" cy="26517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Circular Movement in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72911"/>
            <a:ext cx="5472142" cy="4149717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If we look at the same rotation in 3D nothing changes.</a:t>
            </a:r>
            <a:br>
              <a:rPr lang="en-US" dirty="0" smtClean="0"/>
            </a:br>
            <a:r>
              <a:rPr lang="en-US" dirty="0" smtClean="0"/>
              <a:t>We give </a:t>
            </a:r>
            <a:r>
              <a:rPr lang="en-US" dirty="0" smtClean="0"/>
              <a:t>     </a:t>
            </a:r>
            <a:r>
              <a:rPr lang="en-US" dirty="0" smtClean="0"/>
              <a:t>a direction as rotation axis and set:</a:t>
            </a:r>
          </a:p>
          <a:p>
            <a:pPr algn="ctr" eaLnBrk="0"/>
            <a:r>
              <a:rPr lang="en-US" dirty="0" smtClean="0"/>
              <a:t>                   </a:t>
            </a:r>
            <a:endParaRPr lang="en-US" dirty="0" smtClean="0"/>
          </a:p>
          <a:p>
            <a:pPr eaLnBrk="0"/>
            <a:r>
              <a:rPr lang="en-US" dirty="0" smtClean="0"/>
              <a:t>Since </a:t>
            </a:r>
            <a:r>
              <a:rPr lang="en-US" dirty="0" smtClean="0"/>
              <a:t>              it follows that</a:t>
            </a:r>
            <a:r>
              <a:rPr lang="en-US" dirty="0" smtClean="0"/>
              <a:t>:</a:t>
            </a:r>
          </a:p>
          <a:p>
            <a:pPr algn="ctr" eaLnBrk="0"/>
            <a:r>
              <a:rPr lang="en-US" dirty="0" smtClean="0"/>
              <a:t>                       </a:t>
            </a:r>
            <a:endParaRPr lang="en-US" dirty="0" smtClean="0"/>
          </a:p>
          <a:p>
            <a:pPr algn="ctr" eaLnBrk="0"/>
            <a:r>
              <a:rPr lang="en-US" dirty="0" smtClean="0"/>
              <a:t>with </a:t>
            </a:r>
            <a:r>
              <a:rPr lang="en-US" dirty="0" smtClean="0"/>
              <a:t>                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6506505" y="3509963"/>
            <a:ext cx="137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19"/>
          <p:cNvGrpSpPr/>
          <p:nvPr/>
        </p:nvGrpSpPr>
        <p:grpSpPr>
          <a:xfrm>
            <a:off x="6141811" y="2165350"/>
            <a:ext cx="2108200" cy="2590800"/>
            <a:chOff x="6109131" y="3136900"/>
            <a:chExt cx="2108200" cy="2590800"/>
          </a:xfrm>
          <a:effectLst>
            <a:outerShdw blurRad="50800" dist="2133600" dir="5400000" sx="92000" sy="92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000000" lon="0" rev="0"/>
            </a:camera>
            <a:lightRig rig="threePt" dir="t"/>
          </a:scene3d>
        </p:grpSpPr>
        <p:grpSp>
          <p:nvGrpSpPr>
            <p:cNvPr id="30" name="Group 3"/>
            <p:cNvGrpSpPr/>
            <p:nvPr/>
          </p:nvGrpSpPr>
          <p:grpSpPr>
            <a:xfrm>
              <a:off x="6109131" y="3619500"/>
              <a:ext cx="2108200" cy="2108200"/>
              <a:chOff x="5042329" y="1701800"/>
              <a:chExt cx="2108200" cy="2108200"/>
            </a:xfrm>
          </p:grpSpPr>
          <p:sp>
            <p:nvSpPr>
              <p:cNvPr id="44" name="Oval 4"/>
              <p:cNvSpPr/>
              <p:nvPr/>
            </p:nvSpPr>
            <p:spPr>
              <a:xfrm>
                <a:off x="5042329" y="1701800"/>
                <a:ext cx="2108200" cy="2108200"/>
              </a:xfrm>
              <a:prstGeom prst="ellipse">
                <a:avLst/>
              </a:prstGeom>
              <a:noFill/>
              <a:ln>
                <a:prstDash val="dash"/>
              </a:ln>
              <a:sp3d z="-1035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5"/>
              <p:cNvSpPr/>
              <p:nvPr/>
            </p:nvSpPr>
            <p:spPr>
              <a:xfrm>
                <a:off x="6050709" y="2710180"/>
                <a:ext cx="91440" cy="91440"/>
              </a:xfrm>
              <a:prstGeom prst="ellipse">
                <a:avLst/>
              </a:prstGeom>
              <a:sp3d z="-1035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Oval 6"/>
            <p:cNvSpPr/>
            <p:nvPr/>
          </p:nvSpPr>
          <p:spPr>
            <a:xfrm>
              <a:off x="7877030" y="3896255"/>
              <a:ext cx="183620" cy="183620"/>
            </a:xfrm>
            <a:prstGeom prst="ellipse">
              <a:avLst/>
            </a:prstGeom>
            <a:sp3d z="-1035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7"/>
            <p:cNvGrpSpPr/>
            <p:nvPr/>
          </p:nvGrpSpPr>
          <p:grpSpPr>
            <a:xfrm>
              <a:off x="7416800" y="3136900"/>
              <a:ext cx="577443" cy="843546"/>
              <a:chOff x="7416800" y="3136900"/>
              <a:chExt cx="577443" cy="843546"/>
            </a:xfrm>
          </p:grpSpPr>
          <p:cxnSp>
            <p:nvCxnSpPr>
              <p:cNvPr id="42" name="Straight Arrow Connector 8"/>
              <p:cNvCxnSpPr/>
              <p:nvPr/>
            </p:nvCxnSpPr>
            <p:spPr>
              <a:xfrm rot="16200000" flipV="1">
                <a:off x="7439325" y="3425527"/>
                <a:ext cx="576846" cy="532991"/>
              </a:xfrm>
              <a:prstGeom prst="straightConnector1">
                <a:avLst/>
              </a:prstGeom>
              <a:ln>
                <a:tailEnd type="arrow"/>
              </a:ln>
              <a:sp3d z="-10350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43" name="LaTeX: \vc{v}" descr="\vc{v}"/>
              <p:cNvPicPr>
                <a:picLocks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416800" y="3136900"/>
                <a:ext cx="198118" cy="15544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  <a:sp3d z="-1035050"/>
            </p:spPr>
          </p:pic>
        </p:grpSp>
        <p:grpSp>
          <p:nvGrpSpPr>
            <p:cNvPr id="35" name="Group 16"/>
            <p:cNvGrpSpPr/>
            <p:nvPr/>
          </p:nvGrpSpPr>
          <p:grpSpPr>
            <a:xfrm>
              <a:off x="7204506" y="3999009"/>
              <a:ext cx="740690" cy="666336"/>
              <a:chOff x="7204506" y="3999009"/>
              <a:chExt cx="740690" cy="666336"/>
            </a:xfrm>
          </p:grpSpPr>
          <p:cxnSp>
            <p:nvCxnSpPr>
              <p:cNvPr id="36" name="Straight Arrow Connector 35"/>
              <p:cNvCxnSpPr/>
              <p:nvPr/>
            </p:nvCxnSpPr>
            <p:spPr>
              <a:xfrm rot="5400000" flipH="1" flipV="1">
                <a:off x="7241683" y="3961832"/>
                <a:ext cx="666336" cy="740690"/>
              </a:xfrm>
              <a:prstGeom prst="straightConnector1">
                <a:avLst/>
              </a:prstGeom>
              <a:ln>
                <a:tailEnd type="arrow"/>
              </a:ln>
              <a:sp3d z="-1035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7" name="LaTeX: \vc{r}" descr="\vc{r}"/>
              <p:cNvPicPr>
                <a:picLocks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40600" y="4140200"/>
                <a:ext cx="146303" cy="14935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  <a:sp3d z="-1035050"/>
            </p:spPr>
          </p:pic>
        </p:grpSp>
      </p:grpSp>
      <p:cxnSp>
        <p:nvCxnSpPr>
          <p:cNvPr id="29" name="Straight Connector 28"/>
          <p:cNvCxnSpPr/>
          <p:nvPr/>
        </p:nvCxnSpPr>
        <p:spPr>
          <a:xfrm rot="5400000">
            <a:off x="6771618" y="2368546"/>
            <a:ext cx="841375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0" name="LaTeX: \boldsymbol{\omega}" descr="\boldsymbol{\omega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24543" y="1860575"/>
            <a:ext cx="263927" cy="17456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7" name="LaTeX: \boldsymbol{\omega} " descr="\boldsymbol{\omega} 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8063" y="2598284"/>
            <a:ext cx="210311" cy="1402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8" name="LaTeX: \displaystyle{ \left \| \boldsym.." descr="\displaystyle{ \left \| \boldsymbol{\omega} \right \| = \omega }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9651" y="3295422"/>
            <a:ext cx="1124711" cy="3048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9" name="LaTeX: \vc{\omega} \perp \vc{v}" descr="\vc{\omega} \perp \vc{v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7735" y="3758719"/>
            <a:ext cx="780287" cy="2072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40" name="LaTeX: \displaystyle{ \vc{v} = \boldsym.." descr="\displaystyle{ \vc{v} = \boldsymbol{\omega}  \cross \vc{r} }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9001" y="4252494"/>
            <a:ext cx="1328927" cy="1524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41" name="LaTeX: \displaystyle{ v = \omega \, r }" descr="\displaystyle{ v = \omega \, r }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8874" y="4706646"/>
            <a:ext cx="947927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Rotation around an Axis in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767058"/>
            <a:ext cx="4938742" cy="2798457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In the general case we have              , so does our equation fail?</a:t>
            </a:r>
          </a:p>
          <a:p>
            <a:pPr algn="ctr" eaLnBrk="0"/>
            <a:r>
              <a:rPr lang="en-US" dirty="0" smtClean="0"/>
              <a:t>                       </a:t>
            </a:r>
          </a:p>
          <a:p>
            <a:pPr algn="ctr" eaLnBrk="0"/>
            <a:r>
              <a:rPr lang="en-US" dirty="0" smtClean="0"/>
              <a:t>with                    </a:t>
            </a:r>
          </a:p>
          <a:p>
            <a:endParaRPr lang="en-US" dirty="0"/>
          </a:p>
        </p:txBody>
      </p:sp>
      <p:pic>
        <p:nvPicPr>
          <p:cNvPr id="5" name="LaTeX: \vc{w}" descr="\vc{w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45899" y="2094390"/>
            <a:ext cx="307845" cy="17373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6653214" y="2840835"/>
            <a:ext cx="1381124" cy="800096"/>
          </a:xfrm>
          <a:prstGeom prst="straightConnector1">
            <a:avLst/>
          </a:prstGeom>
          <a:ln>
            <a:tailEnd type="arrow"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725159" y="3254217"/>
            <a:ext cx="2417452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up 34"/>
          <p:cNvGrpSpPr/>
          <p:nvPr/>
        </p:nvGrpSpPr>
        <p:grpSpPr>
          <a:xfrm>
            <a:off x="5894818" y="2243932"/>
            <a:ext cx="2108200" cy="2590800"/>
            <a:chOff x="5894818" y="2093912"/>
            <a:chExt cx="2108200" cy="2590800"/>
          </a:xfrm>
          <a:effectLst>
            <a:outerShdw blurRad="50800" dist="2413000" dir="54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000000" lon="0" rev="0"/>
            </a:camera>
            <a:lightRig rig="threePt" dir="t"/>
          </a:scene3d>
        </p:grpSpPr>
        <p:grpSp>
          <p:nvGrpSpPr>
            <p:cNvPr id="17" name="Group 3"/>
            <p:cNvGrpSpPr/>
            <p:nvPr/>
          </p:nvGrpSpPr>
          <p:grpSpPr>
            <a:xfrm>
              <a:off x="5894818" y="2576512"/>
              <a:ext cx="2108200" cy="2108200"/>
              <a:chOff x="5042329" y="1701800"/>
              <a:chExt cx="2108200" cy="2108200"/>
            </a:xfrm>
          </p:grpSpPr>
          <p:sp>
            <p:nvSpPr>
              <p:cNvPr id="28" name="Oval 4"/>
              <p:cNvSpPr/>
              <p:nvPr/>
            </p:nvSpPr>
            <p:spPr>
              <a:xfrm>
                <a:off x="5042329" y="1701800"/>
                <a:ext cx="2108200" cy="2108200"/>
              </a:xfrm>
              <a:prstGeom prst="ellipse">
                <a:avLst/>
              </a:prstGeom>
              <a:noFill/>
              <a:ln>
                <a:prstDash val="dash"/>
              </a:ln>
              <a:sp3d z="-1035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5"/>
              <p:cNvSpPr/>
              <p:nvPr/>
            </p:nvSpPr>
            <p:spPr>
              <a:xfrm>
                <a:off x="6050709" y="2710180"/>
                <a:ext cx="91440" cy="91440"/>
              </a:xfrm>
              <a:prstGeom prst="ellipse">
                <a:avLst/>
              </a:prstGeom>
              <a:sp3d z="-10350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Oval 6"/>
            <p:cNvSpPr/>
            <p:nvPr/>
          </p:nvSpPr>
          <p:spPr>
            <a:xfrm>
              <a:off x="7662717" y="2853267"/>
              <a:ext cx="183620" cy="183620"/>
            </a:xfrm>
            <a:prstGeom prst="ellipse">
              <a:avLst/>
            </a:prstGeom>
            <a:sp3d z="-1035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7"/>
            <p:cNvGrpSpPr/>
            <p:nvPr/>
          </p:nvGrpSpPr>
          <p:grpSpPr>
            <a:xfrm>
              <a:off x="7202487" y="2093912"/>
              <a:ext cx="577443" cy="843546"/>
              <a:chOff x="7416800" y="3136900"/>
              <a:chExt cx="577443" cy="843546"/>
            </a:xfrm>
          </p:grpSpPr>
          <p:cxnSp>
            <p:nvCxnSpPr>
              <p:cNvPr id="26" name="Straight Arrow Connector 8"/>
              <p:cNvCxnSpPr/>
              <p:nvPr/>
            </p:nvCxnSpPr>
            <p:spPr>
              <a:xfrm rot="16200000" flipV="1">
                <a:off x="7439325" y="3425527"/>
                <a:ext cx="576846" cy="532991"/>
              </a:xfrm>
              <a:prstGeom prst="straightConnector1">
                <a:avLst/>
              </a:prstGeom>
              <a:ln>
                <a:tailEnd type="arrow"/>
              </a:ln>
              <a:sp3d z="-103505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27" name="LaTeX: \vc{v}" descr="\vc{v}"/>
              <p:cNvPicPr>
                <a:picLocks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416800" y="3136900"/>
                <a:ext cx="198118" cy="15544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  <a:ln w="9525">
                <a:noFill/>
                <a:miter lim="800000"/>
                <a:headEnd/>
                <a:tailEnd/>
              </a:ln>
              <a:sp3d z="-1035050"/>
            </p:spPr>
          </p:pic>
        </p:grpSp>
      </p:grpSp>
      <p:grpSp>
        <p:nvGrpSpPr>
          <p:cNvPr id="14" name="r_perp"/>
          <p:cNvGrpSpPr/>
          <p:nvPr/>
        </p:nvGrpSpPr>
        <p:grpSpPr>
          <a:xfrm>
            <a:off x="6997385" y="2363948"/>
            <a:ext cx="740690" cy="677546"/>
            <a:chOff x="4856593" y="2944811"/>
            <a:chExt cx="740690" cy="677546"/>
          </a:xfrm>
          <a:effectLst>
            <a:outerShdw blurRad="50800" dist="2413000" dir="54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3000000" lon="0" rev="0"/>
            </a:camera>
            <a:lightRig rig="threePt" dir="t"/>
          </a:scene3d>
        </p:grpSpPr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893770" y="2918844"/>
              <a:ext cx="666336" cy="740690"/>
            </a:xfrm>
            <a:prstGeom prst="straightConnector1">
              <a:avLst/>
            </a:prstGeom>
            <a:ln>
              <a:prstDash val="dash"/>
              <a:tailEnd type="arrow"/>
            </a:ln>
            <a:sp3d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LaTeX: \vc{r}_\perp" descr="\vc{r}_\perp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16487" y="2944811"/>
              <a:ext cx="344423" cy="19811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  <a:sp3d/>
          </p:spPr>
        </p:pic>
      </p:grpSp>
      <p:sp>
        <p:nvSpPr>
          <p:cNvPr id="10" name="Oval 5"/>
          <p:cNvSpPr/>
          <p:nvPr/>
        </p:nvSpPr>
        <p:spPr>
          <a:xfrm>
            <a:off x="6901295" y="3850001"/>
            <a:ext cx="91440" cy="9144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r_parallel"/>
          <p:cNvGrpSpPr/>
          <p:nvPr/>
        </p:nvGrpSpPr>
        <p:grpSpPr>
          <a:xfrm>
            <a:off x="6600507" y="2956722"/>
            <a:ext cx="342904" cy="914399"/>
            <a:chOff x="6600507" y="2956722"/>
            <a:chExt cx="342904" cy="914399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6486211" y="3413922"/>
              <a:ext cx="914399" cy="0"/>
            </a:xfrm>
            <a:prstGeom prst="line">
              <a:avLst/>
            </a:prstGeom>
            <a:ln>
              <a:prstDash val="dash"/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1" name="LaTeX: \vc{r}_\parallel" descr="\vc{r}_\parallel"/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00507" y="3132933"/>
              <a:ext cx="256032" cy="26517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LaTeX: \vc{r}" descr="\vc{r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1" y="3248820"/>
            <a:ext cx="145887" cy="14768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320" name="LaTeX: \vc{\omega} \not \perp \vc{v}" descr="\vc{\omega} \not \perp \vc{v}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0175" y="2881663"/>
            <a:ext cx="780287" cy="28041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321" name="LaTeX: \displaystyle{ \vc{v} = \boldsym.." descr="\displaystyle{ \vc{v} = \boldsymbol{\omega}  \cross \vc{r} }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301" y="3737297"/>
            <a:ext cx="1328927" cy="1524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322" name="LaTeX: \displaystyle{ v = \omega \, r_\.." descr="\displaystyle{ v = \omega \, r_\perp }"/>
          <p:cNvPicPr>
            <a:picLocks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1688" y="4191449"/>
            <a:ext cx="1124711" cy="17983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Content Placeholder 3" descr="Crazy-01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270" y="1143000"/>
            <a:ext cx="7961748" cy="49545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Motion in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5688042" cy="4954591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In 3D we can’t use a single angle to describe the orientation. Instead we use a rotation matrix     . </a:t>
            </a:r>
          </a:p>
          <a:p>
            <a:pPr eaLnBrk="0"/>
            <a:r>
              <a:rPr lang="en-US" dirty="0" smtClean="0"/>
              <a:t>The derivative of a matrix is again a matrix, so instead we need something simpler:</a:t>
            </a:r>
            <a:br>
              <a:rPr lang="en-US" dirty="0" smtClean="0"/>
            </a:br>
            <a:r>
              <a:rPr lang="en-US" dirty="0" smtClean="0"/>
              <a:t>The change of the rotation matrix from one moment to the next is nothing else but a rotation itself.</a:t>
            </a:r>
            <a:br>
              <a:rPr lang="en-US" dirty="0" smtClean="0"/>
            </a:br>
            <a:r>
              <a:rPr lang="en-US" dirty="0" smtClean="0"/>
              <a:t>We can describe any rotation using the rotation axis      with its magnitude being the amount of rotation.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55311" y="1587500"/>
            <a:ext cx="2367989" cy="2667000"/>
            <a:chOff x="6255311" y="1587500"/>
            <a:chExt cx="2367989" cy="2667000"/>
          </a:xfrm>
        </p:grpSpPr>
        <p:grpSp>
          <p:nvGrpSpPr>
            <p:cNvPr id="79" name="Group 78"/>
            <p:cNvGrpSpPr/>
            <p:nvPr/>
          </p:nvGrpSpPr>
          <p:grpSpPr>
            <a:xfrm>
              <a:off x="6255311" y="1881188"/>
              <a:ext cx="2367989" cy="2373312"/>
              <a:chOff x="6039411" y="1500188"/>
              <a:chExt cx="2367989" cy="2373312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6743700" y="3162300"/>
                <a:ext cx="16637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16200000">
                <a:off x="5912644" y="2331244"/>
                <a:ext cx="16637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6039411" y="3163423"/>
                <a:ext cx="704288" cy="7042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5400000" flipH="1" flipV="1">
                <a:off x="6514701" y="1981598"/>
                <a:ext cx="1409700" cy="9517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6166414" y="3296210"/>
                <a:ext cx="710077" cy="4445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6743699" y="3163888"/>
                <a:ext cx="1498601" cy="2270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5400000" flipH="1" flipV="1">
                <a:off x="6057466" y="2299855"/>
                <a:ext cx="1551859" cy="1762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5166" name="LaTeX: \boldsymbol{\omega}" descr="\boldsymbol{\omega}"/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62901" y="1905000"/>
              <a:ext cx="228737" cy="15129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67" name="LaTeX: R" descr="R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18300" y="1587500"/>
              <a:ext cx="249936" cy="23164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72" name="LaTeX: R'" descr="R'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112000" y="1651000"/>
              <a:ext cx="323596" cy="25315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6" name="LaTeX: R" descr="R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2516" y="1997315"/>
            <a:ext cx="230710" cy="21382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17" name="LaTeX:  \boldsymbol{\omega} " descr=" \boldsymbol{\omega} 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971" y="4701829"/>
            <a:ext cx="210311" cy="1402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Motion in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/>
            <a:r>
              <a:rPr lang="en-US" dirty="0" smtClean="0"/>
              <a:t>It can be shown that </a:t>
            </a:r>
            <a:r>
              <a:rPr lang="en-US" dirty="0" smtClean="0"/>
              <a:t>                         </a:t>
            </a:r>
            <a:r>
              <a:rPr lang="en-US" dirty="0" smtClean="0"/>
              <a:t>(with a column-wise cross product).</a:t>
            </a:r>
          </a:p>
          <a:p>
            <a:pPr eaLnBrk="0"/>
            <a:r>
              <a:rPr lang="en-US" dirty="0" smtClean="0"/>
              <a:t>Now we know how to get from </a:t>
            </a:r>
            <a:r>
              <a:rPr lang="en-US" dirty="0" smtClean="0"/>
              <a:t>     </a:t>
            </a:r>
            <a:r>
              <a:rPr lang="en-US" dirty="0" smtClean="0"/>
              <a:t>to </a:t>
            </a:r>
            <a:r>
              <a:rPr lang="en-US" dirty="0" smtClean="0"/>
              <a:t>     </a:t>
            </a:r>
            <a:r>
              <a:rPr lang="en-US" dirty="0" smtClean="0"/>
              <a:t>and can use the formulas  that we have deduced when rotating a point around an axis:</a:t>
            </a:r>
          </a:p>
          <a:p>
            <a:pPr algn="ctr" eaLnBrk="0"/>
            <a:r>
              <a:rPr lang="en-US" dirty="0" smtClean="0"/>
              <a:t>                       </a:t>
            </a:r>
            <a:endParaRPr lang="en-US" dirty="0" smtClean="0"/>
          </a:p>
          <a:p>
            <a:pPr eaLnBrk="0"/>
            <a:r>
              <a:rPr lang="en-US" dirty="0" smtClean="0"/>
              <a:t>t</a:t>
            </a:r>
            <a:r>
              <a:rPr lang="en-US" dirty="0" smtClean="0"/>
              <a:t>o convert </a:t>
            </a:r>
            <a:r>
              <a:rPr lang="en-US" dirty="0" smtClean="0"/>
              <a:t>from angular </a:t>
            </a:r>
            <a:r>
              <a:rPr lang="en-US" dirty="0" smtClean="0"/>
              <a:t>velocity to </a:t>
            </a:r>
            <a:r>
              <a:rPr lang="en-US" dirty="0" smtClean="0"/>
              <a:t>linear </a:t>
            </a:r>
            <a:r>
              <a:rPr lang="en-US" dirty="0" smtClean="0"/>
              <a:t>velocity.</a:t>
            </a:r>
            <a:endParaRPr lang="en-US" dirty="0" smtClean="0"/>
          </a:p>
        </p:txBody>
      </p:sp>
      <p:pic>
        <p:nvPicPr>
          <p:cNvPr id="9223" name="LaTeX:  \dot{R} = \vc{ \omega } \cross .." descr=" \dot{R} = \vc{ \omega } \cross R 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5968" y="1193581"/>
            <a:ext cx="1435608" cy="2865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4" name="LaTeX: \boldsymbol{\omega}" descr="\boldsymbol{\omega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146" y="2124585"/>
            <a:ext cx="211143" cy="13965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5" name="LaTeX: \dot{R}" descr="\dot{R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5925" y="1982160"/>
            <a:ext cx="228600" cy="2865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6" name="LaTeX: \displaystyle{ \vc{v} = \boldsym.." descr="\displaystyle{ \vc{v} = \boldsymbol{\omega} \cross \vc{r} 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4900" y="2917895"/>
            <a:ext cx="1328927" cy="1524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Linear Motion:</a:t>
            </a:r>
          </a:p>
          <a:p>
            <a:pPr eaLnBrk="0"/>
            <a:r>
              <a:rPr lang="en-US" dirty="0" smtClean="0"/>
              <a:t>Position </a:t>
            </a:r>
            <a:r>
              <a:rPr lang="en-US" dirty="0" smtClean="0"/>
              <a:t>   </a:t>
            </a:r>
            <a:endParaRPr lang="en-US" dirty="0" smtClean="0"/>
          </a:p>
          <a:p>
            <a:pPr eaLnBrk="0"/>
            <a:r>
              <a:rPr lang="en-US" dirty="0" smtClean="0"/>
              <a:t>Velocity </a:t>
            </a:r>
            <a:r>
              <a:rPr lang="en-US" dirty="0" smtClean="0"/>
              <a:t>   </a:t>
            </a:r>
            <a:endParaRPr lang="en-US" dirty="0" smtClean="0"/>
          </a:p>
          <a:p>
            <a:pPr eaLnBrk="0"/>
            <a:r>
              <a:rPr lang="en-US" dirty="0" smtClean="0"/>
              <a:t>Acceleration </a:t>
            </a:r>
            <a:r>
              <a:rPr lang="en-US" dirty="0" smtClean="0"/>
              <a:t>   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Angular Motion:</a:t>
            </a:r>
          </a:p>
          <a:p>
            <a:pPr eaLnBrk="0"/>
            <a:r>
              <a:rPr lang="en-US" dirty="0" smtClean="0"/>
              <a:t>Orientation </a:t>
            </a:r>
            <a:r>
              <a:rPr lang="en-US" dirty="0" smtClean="0"/>
              <a:t>    </a:t>
            </a:r>
            <a:r>
              <a:rPr lang="en-US" dirty="0" smtClean="0"/>
              <a:t>or </a:t>
            </a:r>
            <a:r>
              <a:rPr lang="en-US" dirty="0" smtClean="0"/>
              <a:t>    </a:t>
            </a:r>
            <a:endParaRPr lang="en-US" dirty="0" smtClean="0"/>
          </a:p>
          <a:p>
            <a:pPr eaLnBrk="0"/>
            <a:r>
              <a:rPr lang="en-US" dirty="0" smtClean="0"/>
              <a:t>Angular Velocity </a:t>
            </a:r>
            <a:r>
              <a:rPr lang="en-US" dirty="0" smtClean="0"/>
              <a:t>    </a:t>
            </a:r>
            <a:endParaRPr lang="en-US" dirty="0" smtClean="0"/>
          </a:p>
          <a:p>
            <a:pPr lvl="1" eaLnBrk="0"/>
            <a:r>
              <a:rPr lang="en-US" sz="2400" dirty="0" smtClean="0"/>
              <a:t>                       </a:t>
            </a:r>
            <a:endParaRPr lang="en-US" sz="2400" dirty="0" smtClean="0"/>
          </a:p>
          <a:p>
            <a:pPr eaLnBrk="0"/>
            <a:r>
              <a:rPr lang="en-US" dirty="0" smtClean="0"/>
              <a:t>Angular Acceleration </a:t>
            </a:r>
            <a:r>
              <a:rPr lang="en-US" dirty="0" smtClean="0"/>
              <a:t>    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92" name="LaTeX: \vc{r}" descr="\vc{r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2202" y="1758952"/>
            <a:ext cx="135049" cy="1378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93" name="LaTeX: \vc{v}" descr="\vc{v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8358" y="2200677"/>
            <a:ext cx="177252" cy="1378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94" name="LaTeX: \vc{a}" descr="\vc{a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3255" y="2637480"/>
            <a:ext cx="170687" cy="1402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0" name="LaTeX: \phi" descr="\phi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1678" y="1683455"/>
            <a:ext cx="173735" cy="2743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1" name="LaTeX: R" descr="R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5878" y="1688614"/>
            <a:ext cx="230710" cy="21382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2" name="LaTeX: \omega" descr="\omega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9689" y="2201615"/>
            <a:ext cx="185927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3" name="LaTeX:  \vc{v} = \boldsymbol{ \omega } .." descr=" \vc{v} = \boldsymbol{ \omega } \cross \vc{r} 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2590" y="2625287"/>
            <a:ext cx="1328927" cy="1524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304" name="LaTeX: \alpha" descr="\alpha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4585" y="3079439"/>
            <a:ext cx="182879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Statics</a:t>
            </a:r>
            <a:endParaRPr lang="en-US" dirty="0"/>
          </a:p>
        </p:txBody>
      </p:sp>
      <p:pic>
        <p:nvPicPr>
          <p:cNvPr id="4" name="Content Placeholder 3" descr="red-faction-guerrilla-200903190310455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88" y="1245443"/>
            <a:ext cx="8443912" cy="4749701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349018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force (Kraft) </a:t>
            </a:r>
            <a:r>
              <a:rPr lang="en-US" dirty="0" smtClean="0"/>
              <a:t>is any influence that causes a free body to undergo an acceleration.</a:t>
            </a:r>
          </a:p>
          <a:p>
            <a:r>
              <a:rPr lang="en-US" dirty="0" smtClean="0"/>
              <a:t>A force has both </a:t>
            </a:r>
            <a:r>
              <a:rPr lang="en-US" b="1" dirty="0" smtClean="0">
                <a:solidFill>
                  <a:srgbClr val="C00000"/>
                </a:solidFill>
              </a:rPr>
              <a:t>magnitude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direction</a:t>
            </a:r>
            <a:r>
              <a:rPr lang="en-US" dirty="0" smtClean="0"/>
              <a:t>, making it a vector quantity.</a:t>
            </a:r>
          </a:p>
          <a:p>
            <a:pPr algn="r"/>
            <a:r>
              <a:rPr lang="en-US" sz="1100" i="1" dirty="0" smtClean="0"/>
              <a:t>(from Wikipedia)</a:t>
            </a:r>
          </a:p>
          <a:p>
            <a:r>
              <a:rPr lang="en-US" dirty="0" smtClean="0"/>
              <a:t>It also has a </a:t>
            </a:r>
            <a:r>
              <a:rPr lang="en-US" b="1" dirty="0" smtClean="0">
                <a:solidFill>
                  <a:srgbClr val="C00000"/>
                </a:solidFill>
              </a:rPr>
              <a:t>point of action (Angriffspunkt)</a:t>
            </a:r>
            <a:r>
              <a:rPr lang="en-US" dirty="0" smtClean="0"/>
              <a:t>: the point where the force is applied; and a </a:t>
            </a:r>
            <a:r>
              <a:rPr lang="en-US" b="1" dirty="0" smtClean="0">
                <a:solidFill>
                  <a:srgbClr val="C00000"/>
                </a:solidFill>
              </a:rPr>
              <a:t>line of action (Wirkungslinie)</a:t>
            </a:r>
            <a:r>
              <a:rPr lang="en-US" dirty="0" smtClean="0"/>
              <a:t>: the line along the force’s direction through the point of action.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7987" y="5575300"/>
            <a:ext cx="8429655" cy="1597025"/>
          </a:xfrm>
        </p:spPr>
        <p:txBody>
          <a:bodyPr/>
          <a:lstStyle/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97025" y="1530350"/>
            <a:ext cx="5949950" cy="3797300"/>
            <a:chOff x="1597025" y="1530350"/>
            <a:chExt cx="5949950" cy="3797300"/>
          </a:xfrm>
        </p:grpSpPr>
        <p:sp>
          <p:nvSpPr>
            <p:cNvPr id="12" name="Freeform 11"/>
            <p:cNvSpPr/>
            <p:nvPr/>
          </p:nvSpPr>
          <p:spPr>
            <a:xfrm flipH="1">
              <a:off x="2525011" y="2892670"/>
              <a:ext cx="1509959" cy="1910981"/>
            </a:xfrm>
            <a:custGeom>
              <a:avLst/>
              <a:gdLst>
                <a:gd name="connsiteX0" fmla="*/ 609600 w 2487083"/>
                <a:gd name="connsiteY0" fmla="*/ 325967 h 2201334"/>
                <a:gd name="connsiteX1" fmla="*/ 2032000 w 2487083"/>
                <a:gd name="connsiteY1" fmla="*/ 122767 h 2201334"/>
                <a:gd name="connsiteX2" fmla="*/ 1651000 w 2487083"/>
                <a:gd name="connsiteY2" fmla="*/ 1062567 h 2201334"/>
                <a:gd name="connsiteX3" fmla="*/ 2413000 w 2487083"/>
                <a:gd name="connsiteY3" fmla="*/ 1316567 h 2201334"/>
                <a:gd name="connsiteX4" fmla="*/ 1206500 w 2487083"/>
                <a:gd name="connsiteY4" fmla="*/ 2180167 h 2201334"/>
                <a:gd name="connsiteX5" fmla="*/ 101600 w 2487083"/>
                <a:gd name="connsiteY5" fmla="*/ 1189567 h 2201334"/>
                <a:gd name="connsiteX6" fmla="*/ 609600 w 2487083"/>
                <a:gd name="connsiteY6" fmla="*/ 325967 h 2201334"/>
                <a:gd name="connsiteX0" fmla="*/ 609600 w 2518438"/>
                <a:gd name="connsiteY0" fmla="*/ 325967 h 2201334"/>
                <a:gd name="connsiteX1" fmla="*/ 2032000 w 2518438"/>
                <a:gd name="connsiteY1" fmla="*/ 122767 h 2201334"/>
                <a:gd name="connsiteX2" fmla="*/ 1839129 w 2518438"/>
                <a:gd name="connsiteY2" fmla="*/ 1062567 h 2201334"/>
                <a:gd name="connsiteX3" fmla="*/ 2413000 w 2518438"/>
                <a:gd name="connsiteY3" fmla="*/ 1316567 h 2201334"/>
                <a:gd name="connsiteX4" fmla="*/ 1206500 w 2518438"/>
                <a:gd name="connsiteY4" fmla="*/ 2180167 h 2201334"/>
                <a:gd name="connsiteX5" fmla="*/ 101600 w 2518438"/>
                <a:gd name="connsiteY5" fmla="*/ 1189567 h 2201334"/>
                <a:gd name="connsiteX6" fmla="*/ 609600 w 2518438"/>
                <a:gd name="connsiteY6" fmla="*/ 325967 h 2201334"/>
                <a:gd name="connsiteX0" fmla="*/ 609600 w 2446774"/>
                <a:gd name="connsiteY0" fmla="*/ 325967 h 2316461"/>
                <a:gd name="connsiteX1" fmla="*/ 2032000 w 2446774"/>
                <a:gd name="connsiteY1" fmla="*/ 122767 h 2316461"/>
                <a:gd name="connsiteX2" fmla="*/ 1839129 w 2446774"/>
                <a:gd name="connsiteY2" fmla="*/ 1062567 h 2316461"/>
                <a:gd name="connsiteX3" fmla="*/ 2413000 w 2446774"/>
                <a:gd name="connsiteY3" fmla="*/ 1316567 h 2316461"/>
                <a:gd name="connsiteX4" fmla="*/ 2041770 w 2446774"/>
                <a:gd name="connsiteY4" fmla="*/ 2007334 h 2316461"/>
                <a:gd name="connsiteX5" fmla="*/ 1206500 w 2446774"/>
                <a:gd name="connsiteY5" fmla="*/ 2180167 h 2316461"/>
                <a:gd name="connsiteX6" fmla="*/ 101600 w 2446774"/>
                <a:gd name="connsiteY6" fmla="*/ 1189567 h 2316461"/>
                <a:gd name="connsiteX7" fmla="*/ 609600 w 2446774"/>
                <a:gd name="connsiteY7" fmla="*/ 325967 h 2316461"/>
                <a:gd name="connsiteX0" fmla="*/ 570971 w 2408145"/>
                <a:gd name="connsiteY0" fmla="*/ 325967 h 2106129"/>
                <a:gd name="connsiteX1" fmla="*/ 1993371 w 2408145"/>
                <a:gd name="connsiteY1" fmla="*/ 122767 h 2106129"/>
                <a:gd name="connsiteX2" fmla="*/ 1800500 w 2408145"/>
                <a:gd name="connsiteY2" fmla="*/ 1062567 h 2106129"/>
                <a:gd name="connsiteX3" fmla="*/ 2374371 w 2408145"/>
                <a:gd name="connsiteY3" fmla="*/ 1316567 h 2106129"/>
                <a:gd name="connsiteX4" fmla="*/ 2003141 w 2408145"/>
                <a:gd name="connsiteY4" fmla="*/ 2007334 h 2106129"/>
                <a:gd name="connsiteX5" fmla="*/ 948796 w 2408145"/>
                <a:gd name="connsiteY5" fmla="*/ 1909340 h 2106129"/>
                <a:gd name="connsiteX6" fmla="*/ 62971 w 2408145"/>
                <a:gd name="connsiteY6" fmla="*/ 1189567 h 2106129"/>
                <a:gd name="connsiteX7" fmla="*/ 570971 w 2408145"/>
                <a:gd name="connsiteY7" fmla="*/ 325967 h 2106129"/>
                <a:gd name="connsiteX0" fmla="*/ 242136 w 2079310"/>
                <a:gd name="connsiteY0" fmla="*/ 325967 h 2106129"/>
                <a:gd name="connsiteX1" fmla="*/ 1664536 w 2079310"/>
                <a:gd name="connsiteY1" fmla="*/ 122767 h 2106129"/>
                <a:gd name="connsiteX2" fmla="*/ 1471665 w 2079310"/>
                <a:gd name="connsiteY2" fmla="*/ 1062567 h 2106129"/>
                <a:gd name="connsiteX3" fmla="*/ 2045536 w 2079310"/>
                <a:gd name="connsiteY3" fmla="*/ 1316567 h 2106129"/>
                <a:gd name="connsiteX4" fmla="*/ 1674306 w 2079310"/>
                <a:gd name="connsiteY4" fmla="*/ 2007334 h 2106129"/>
                <a:gd name="connsiteX5" fmla="*/ 619961 w 2079310"/>
                <a:gd name="connsiteY5" fmla="*/ 1909340 h 2106129"/>
                <a:gd name="connsiteX6" fmla="*/ 211718 w 2079310"/>
                <a:gd name="connsiteY6" fmla="*/ 922867 h 2106129"/>
                <a:gd name="connsiteX7" fmla="*/ 242136 w 2079310"/>
                <a:gd name="connsiteY7" fmla="*/ 325967 h 2106129"/>
                <a:gd name="connsiteX0" fmla="*/ 283753 w 1892490"/>
                <a:gd name="connsiteY0" fmla="*/ 133350 h 2510412"/>
                <a:gd name="connsiteX1" fmla="*/ 1477716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892490"/>
                <a:gd name="connsiteY0" fmla="*/ 133350 h 2510412"/>
                <a:gd name="connsiteX1" fmla="*/ 1706153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911074"/>
                <a:gd name="connsiteY0" fmla="*/ 133350 h 2510412"/>
                <a:gd name="connsiteX1" fmla="*/ 1706153 w 1911074"/>
                <a:gd name="connsiteY1" fmla="*/ 527050 h 2510412"/>
                <a:gd name="connsiteX2" fmla="*/ 1513282 w 1911074"/>
                <a:gd name="connsiteY2" fmla="*/ 1466850 h 2510412"/>
                <a:gd name="connsiteX3" fmla="*/ 1858716 w 1911074"/>
                <a:gd name="connsiteY3" fmla="*/ 1720850 h 2510412"/>
                <a:gd name="connsiteX4" fmla="*/ 1487486 w 1911074"/>
                <a:gd name="connsiteY4" fmla="*/ 2411617 h 2510412"/>
                <a:gd name="connsiteX5" fmla="*/ 433141 w 1911074"/>
                <a:gd name="connsiteY5" fmla="*/ 2313623 h 2510412"/>
                <a:gd name="connsiteX6" fmla="*/ 24898 w 1911074"/>
                <a:gd name="connsiteY6" fmla="*/ 1327150 h 2510412"/>
                <a:gd name="connsiteX7" fmla="*/ 283753 w 1911074"/>
                <a:gd name="connsiteY7" fmla="*/ 133350 h 2510412"/>
                <a:gd name="connsiteX0" fmla="*/ 283753 w 1911074"/>
                <a:gd name="connsiteY0" fmla="*/ 133350 h 2494367"/>
                <a:gd name="connsiteX1" fmla="*/ 1706153 w 1911074"/>
                <a:gd name="connsiteY1" fmla="*/ 527050 h 2494367"/>
                <a:gd name="connsiteX2" fmla="*/ 1513282 w 1911074"/>
                <a:gd name="connsiteY2" fmla="*/ 1466850 h 2494367"/>
                <a:gd name="connsiteX3" fmla="*/ 1801869 w 1911074"/>
                <a:gd name="connsiteY3" fmla="*/ 1935140 h 2494367"/>
                <a:gd name="connsiteX4" fmla="*/ 1487486 w 1911074"/>
                <a:gd name="connsiteY4" fmla="*/ 2411617 h 2494367"/>
                <a:gd name="connsiteX5" fmla="*/ 433141 w 1911074"/>
                <a:gd name="connsiteY5" fmla="*/ 2313623 h 2494367"/>
                <a:gd name="connsiteX6" fmla="*/ 24898 w 1911074"/>
                <a:gd name="connsiteY6" fmla="*/ 1327150 h 2494367"/>
                <a:gd name="connsiteX7" fmla="*/ 283753 w 1911074"/>
                <a:gd name="connsiteY7" fmla="*/ 133350 h 2494367"/>
                <a:gd name="connsiteX0" fmla="*/ 326086 w 1894141"/>
                <a:gd name="connsiteY0" fmla="*/ 133350 h 2240367"/>
                <a:gd name="connsiteX1" fmla="*/ 1697686 w 1894141"/>
                <a:gd name="connsiteY1" fmla="*/ 273050 h 2240367"/>
                <a:gd name="connsiteX2" fmla="*/ 1504815 w 1894141"/>
                <a:gd name="connsiteY2" fmla="*/ 1212850 h 2240367"/>
                <a:gd name="connsiteX3" fmla="*/ 1793402 w 1894141"/>
                <a:gd name="connsiteY3" fmla="*/ 1681140 h 2240367"/>
                <a:gd name="connsiteX4" fmla="*/ 1479019 w 1894141"/>
                <a:gd name="connsiteY4" fmla="*/ 2157617 h 2240367"/>
                <a:gd name="connsiteX5" fmla="*/ 424674 w 1894141"/>
                <a:gd name="connsiteY5" fmla="*/ 2059623 h 2240367"/>
                <a:gd name="connsiteX6" fmla="*/ 16431 w 1894141"/>
                <a:gd name="connsiteY6" fmla="*/ 1073150 h 2240367"/>
                <a:gd name="connsiteX7" fmla="*/ 326086 w 1894141"/>
                <a:gd name="connsiteY7" fmla="*/ 133350 h 2240367"/>
                <a:gd name="connsiteX0" fmla="*/ 458009 w 2026064"/>
                <a:gd name="connsiteY0" fmla="*/ 133350 h 2240367"/>
                <a:gd name="connsiteX1" fmla="*/ 1829609 w 2026064"/>
                <a:gd name="connsiteY1" fmla="*/ 273050 h 2240367"/>
                <a:gd name="connsiteX2" fmla="*/ 1636738 w 2026064"/>
                <a:gd name="connsiteY2" fmla="*/ 1212850 h 2240367"/>
                <a:gd name="connsiteX3" fmla="*/ 1925325 w 2026064"/>
                <a:gd name="connsiteY3" fmla="*/ 1681140 h 2240367"/>
                <a:gd name="connsiteX4" fmla="*/ 1610942 w 2026064"/>
                <a:gd name="connsiteY4" fmla="*/ 2157617 h 2240367"/>
                <a:gd name="connsiteX5" fmla="*/ 556597 w 2026064"/>
                <a:gd name="connsiteY5" fmla="*/ 2059623 h 2240367"/>
                <a:gd name="connsiteX6" fmla="*/ 148354 w 2026064"/>
                <a:gd name="connsiteY6" fmla="*/ 1073150 h 2240367"/>
                <a:gd name="connsiteX7" fmla="*/ 458009 w 2026064"/>
                <a:gd name="connsiteY7" fmla="*/ 133350 h 2240367"/>
                <a:gd name="connsiteX0" fmla="*/ 572309 w 2140364"/>
                <a:gd name="connsiteY0" fmla="*/ 298450 h 2405467"/>
                <a:gd name="connsiteX1" fmla="*/ 1943909 w 2140364"/>
                <a:gd name="connsiteY1" fmla="*/ 438150 h 2405467"/>
                <a:gd name="connsiteX2" fmla="*/ 1751038 w 2140364"/>
                <a:gd name="connsiteY2" fmla="*/ 1377950 h 2405467"/>
                <a:gd name="connsiteX3" fmla="*/ 2039625 w 2140364"/>
                <a:gd name="connsiteY3" fmla="*/ 1846240 h 2405467"/>
                <a:gd name="connsiteX4" fmla="*/ 1725242 w 2140364"/>
                <a:gd name="connsiteY4" fmla="*/ 2322717 h 2405467"/>
                <a:gd name="connsiteX5" fmla="*/ 670897 w 2140364"/>
                <a:gd name="connsiteY5" fmla="*/ 2224723 h 2405467"/>
                <a:gd name="connsiteX6" fmla="*/ 262654 w 2140364"/>
                <a:gd name="connsiteY6" fmla="*/ 1238250 h 2405467"/>
                <a:gd name="connsiteX7" fmla="*/ 572309 w 2140364"/>
                <a:gd name="connsiteY7" fmla="*/ 298450 h 2405467"/>
                <a:gd name="connsiteX0" fmla="*/ 419909 w 1987964"/>
                <a:gd name="connsiteY0" fmla="*/ 222250 h 2329267"/>
                <a:gd name="connsiteX1" fmla="*/ 1791509 w 1987964"/>
                <a:gd name="connsiteY1" fmla="*/ 361950 h 2329267"/>
                <a:gd name="connsiteX2" fmla="*/ 1598638 w 1987964"/>
                <a:gd name="connsiteY2" fmla="*/ 1301750 h 2329267"/>
                <a:gd name="connsiteX3" fmla="*/ 1887225 w 1987964"/>
                <a:gd name="connsiteY3" fmla="*/ 1770040 h 2329267"/>
                <a:gd name="connsiteX4" fmla="*/ 1572842 w 1987964"/>
                <a:gd name="connsiteY4" fmla="*/ 2246517 h 2329267"/>
                <a:gd name="connsiteX5" fmla="*/ 518497 w 1987964"/>
                <a:gd name="connsiteY5" fmla="*/ 2148523 h 2329267"/>
                <a:gd name="connsiteX6" fmla="*/ 110254 w 1987964"/>
                <a:gd name="connsiteY6" fmla="*/ 1162050 h 2329267"/>
                <a:gd name="connsiteX7" fmla="*/ 419909 w 1987964"/>
                <a:gd name="connsiteY7" fmla="*/ 222250 h 2329267"/>
                <a:gd name="connsiteX0" fmla="*/ 275286 w 1843341"/>
                <a:gd name="connsiteY0" fmla="*/ 162983 h 2250330"/>
                <a:gd name="connsiteX1" fmla="*/ 1646886 w 1843341"/>
                <a:gd name="connsiteY1" fmla="*/ 302683 h 2250330"/>
                <a:gd name="connsiteX2" fmla="*/ 1454015 w 1843341"/>
                <a:gd name="connsiteY2" fmla="*/ 1242483 h 2250330"/>
                <a:gd name="connsiteX3" fmla="*/ 1742602 w 1843341"/>
                <a:gd name="connsiteY3" fmla="*/ 1710773 h 2250330"/>
                <a:gd name="connsiteX4" fmla="*/ 1428219 w 1843341"/>
                <a:gd name="connsiteY4" fmla="*/ 2187250 h 2250330"/>
                <a:gd name="connsiteX5" fmla="*/ 373874 w 1843341"/>
                <a:gd name="connsiteY5" fmla="*/ 2089256 h 2250330"/>
                <a:gd name="connsiteX6" fmla="*/ 16431 w 1843341"/>
                <a:gd name="connsiteY6" fmla="*/ 1280583 h 2250330"/>
                <a:gd name="connsiteX7" fmla="*/ 275286 w 1843341"/>
                <a:gd name="connsiteY7" fmla="*/ 162983 h 2250330"/>
                <a:gd name="connsiteX0" fmla="*/ 287986 w 1856041"/>
                <a:gd name="connsiteY0" fmla="*/ 162983 h 2250330"/>
                <a:gd name="connsiteX1" fmla="*/ 1659586 w 1856041"/>
                <a:gd name="connsiteY1" fmla="*/ 302683 h 2250330"/>
                <a:gd name="connsiteX2" fmla="*/ 1466715 w 1856041"/>
                <a:gd name="connsiteY2" fmla="*/ 1242483 h 2250330"/>
                <a:gd name="connsiteX3" fmla="*/ 1755302 w 1856041"/>
                <a:gd name="connsiteY3" fmla="*/ 1710773 h 2250330"/>
                <a:gd name="connsiteX4" fmla="*/ 1440919 w 1856041"/>
                <a:gd name="connsiteY4" fmla="*/ 2187250 h 2250330"/>
                <a:gd name="connsiteX5" fmla="*/ 386574 w 1856041"/>
                <a:gd name="connsiteY5" fmla="*/ 2089256 h 2250330"/>
                <a:gd name="connsiteX6" fmla="*/ 29131 w 1856041"/>
                <a:gd name="connsiteY6" fmla="*/ 1280583 h 2250330"/>
                <a:gd name="connsiteX7" fmla="*/ 287986 w 1856041"/>
                <a:gd name="connsiteY7" fmla="*/ 162983 h 2250330"/>
                <a:gd name="connsiteX0" fmla="*/ 296453 w 1864508"/>
                <a:gd name="connsiteY0" fmla="*/ 162983 h 2250330"/>
                <a:gd name="connsiteX1" fmla="*/ 1668053 w 1864508"/>
                <a:gd name="connsiteY1" fmla="*/ 302683 h 2250330"/>
                <a:gd name="connsiteX2" fmla="*/ 1475182 w 1864508"/>
                <a:gd name="connsiteY2" fmla="*/ 1242483 h 2250330"/>
                <a:gd name="connsiteX3" fmla="*/ 1763769 w 1864508"/>
                <a:gd name="connsiteY3" fmla="*/ 1710773 h 2250330"/>
                <a:gd name="connsiteX4" fmla="*/ 1449386 w 1864508"/>
                <a:gd name="connsiteY4" fmla="*/ 2187250 h 2250330"/>
                <a:gd name="connsiteX5" fmla="*/ 522041 w 1864508"/>
                <a:gd name="connsiteY5" fmla="*/ 2089256 h 2250330"/>
                <a:gd name="connsiteX6" fmla="*/ 37598 w 1864508"/>
                <a:gd name="connsiteY6" fmla="*/ 1280583 h 2250330"/>
                <a:gd name="connsiteX7" fmla="*/ 296453 w 1864508"/>
                <a:gd name="connsiteY7" fmla="*/ 162983 h 2250330"/>
                <a:gd name="connsiteX0" fmla="*/ 296453 w 1864508"/>
                <a:gd name="connsiteY0" fmla="*/ 162983 h 2253067"/>
                <a:gd name="connsiteX1" fmla="*/ 1668053 w 1864508"/>
                <a:gd name="connsiteY1" fmla="*/ 302683 h 2253067"/>
                <a:gd name="connsiteX2" fmla="*/ 1475182 w 1864508"/>
                <a:gd name="connsiteY2" fmla="*/ 1242483 h 2253067"/>
                <a:gd name="connsiteX3" fmla="*/ 1763769 w 1864508"/>
                <a:gd name="connsiteY3" fmla="*/ 1710773 h 2253067"/>
                <a:gd name="connsiteX4" fmla="*/ 1449386 w 1864508"/>
                <a:gd name="connsiteY4" fmla="*/ 2187250 h 2253067"/>
                <a:gd name="connsiteX5" fmla="*/ 522041 w 1864508"/>
                <a:gd name="connsiteY5" fmla="*/ 2089256 h 2253067"/>
                <a:gd name="connsiteX6" fmla="*/ 37598 w 1864508"/>
                <a:gd name="connsiteY6" fmla="*/ 1280583 h 2253067"/>
                <a:gd name="connsiteX7" fmla="*/ 296453 w 1864508"/>
                <a:gd name="connsiteY7" fmla="*/ 162983 h 2253067"/>
                <a:gd name="connsiteX0" fmla="*/ 296453 w 1885349"/>
                <a:gd name="connsiteY0" fmla="*/ 162983 h 2253067"/>
                <a:gd name="connsiteX1" fmla="*/ 1668053 w 1885349"/>
                <a:gd name="connsiteY1" fmla="*/ 302683 h 2253067"/>
                <a:gd name="connsiteX2" fmla="*/ 1600227 w 1885349"/>
                <a:gd name="connsiteY2" fmla="*/ 808566 h 2253067"/>
                <a:gd name="connsiteX3" fmla="*/ 1475182 w 1885349"/>
                <a:gd name="connsiteY3" fmla="*/ 1242483 h 2253067"/>
                <a:gd name="connsiteX4" fmla="*/ 1763769 w 1885349"/>
                <a:gd name="connsiteY4" fmla="*/ 1710773 h 2253067"/>
                <a:gd name="connsiteX5" fmla="*/ 1449386 w 1885349"/>
                <a:gd name="connsiteY5" fmla="*/ 2187250 h 2253067"/>
                <a:gd name="connsiteX6" fmla="*/ 522041 w 1885349"/>
                <a:gd name="connsiteY6" fmla="*/ 2089256 h 2253067"/>
                <a:gd name="connsiteX7" fmla="*/ 37598 w 1885349"/>
                <a:gd name="connsiteY7" fmla="*/ 1280583 h 2253067"/>
                <a:gd name="connsiteX8" fmla="*/ 296453 w 1885349"/>
                <a:gd name="connsiteY8" fmla="*/ 162983 h 2253067"/>
                <a:gd name="connsiteX0" fmla="*/ 296453 w 1847249"/>
                <a:gd name="connsiteY0" fmla="*/ 162983 h 2253067"/>
                <a:gd name="connsiteX1" fmla="*/ 1668053 w 1847249"/>
                <a:gd name="connsiteY1" fmla="*/ 302683 h 2253067"/>
                <a:gd name="connsiteX2" fmla="*/ 1600227 w 1847249"/>
                <a:gd name="connsiteY2" fmla="*/ 808566 h 2253067"/>
                <a:gd name="connsiteX3" fmla="*/ 1475182 w 1847249"/>
                <a:gd name="connsiteY3" fmla="*/ 1242483 h 2253067"/>
                <a:gd name="connsiteX4" fmla="*/ 1763769 w 1847249"/>
                <a:gd name="connsiteY4" fmla="*/ 1710773 h 2253067"/>
                <a:gd name="connsiteX5" fmla="*/ 1449386 w 1847249"/>
                <a:gd name="connsiteY5" fmla="*/ 2187250 h 2253067"/>
                <a:gd name="connsiteX6" fmla="*/ 522041 w 1847249"/>
                <a:gd name="connsiteY6" fmla="*/ 2089256 h 2253067"/>
                <a:gd name="connsiteX7" fmla="*/ 37598 w 1847249"/>
                <a:gd name="connsiteY7" fmla="*/ 1280583 h 2253067"/>
                <a:gd name="connsiteX8" fmla="*/ 296453 w 1847249"/>
                <a:gd name="connsiteY8" fmla="*/ 162983 h 2253067"/>
                <a:gd name="connsiteX0" fmla="*/ 296453 w 1768068"/>
                <a:gd name="connsiteY0" fmla="*/ 162983 h 2253067"/>
                <a:gd name="connsiteX1" fmla="*/ 1477553 w 1768068"/>
                <a:gd name="connsiteY1" fmla="*/ 302683 h 2253067"/>
                <a:gd name="connsiteX2" fmla="*/ 1600227 w 1768068"/>
                <a:gd name="connsiteY2" fmla="*/ 808566 h 2253067"/>
                <a:gd name="connsiteX3" fmla="*/ 1475182 w 1768068"/>
                <a:gd name="connsiteY3" fmla="*/ 1242483 h 2253067"/>
                <a:gd name="connsiteX4" fmla="*/ 1763769 w 1768068"/>
                <a:gd name="connsiteY4" fmla="*/ 1710773 h 2253067"/>
                <a:gd name="connsiteX5" fmla="*/ 1449386 w 1768068"/>
                <a:gd name="connsiteY5" fmla="*/ 2187250 h 2253067"/>
                <a:gd name="connsiteX6" fmla="*/ 522041 w 1768068"/>
                <a:gd name="connsiteY6" fmla="*/ 2089256 h 2253067"/>
                <a:gd name="connsiteX7" fmla="*/ 37598 w 1768068"/>
                <a:gd name="connsiteY7" fmla="*/ 1280583 h 2253067"/>
                <a:gd name="connsiteX8" fmla="*/ 296453 w 1768068"/>
                <a:gd name="connsiteY8" fmla="*/ 162983 h 22530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99818"/>
                <a:gd name="connsiteY0" fmla="*/ 175683 h 2265767"/>
                <a:gd name="connsiteX1" fmla="*/ 1436739 w 1799818"/>
                <a:gd name="connsiteY1" fmla="*/ 239183 h 2265767"/>
                <a:gd name="connsiteX2" fmla="*/ 1600227 w 1799818"/>
                <a:gd name="connsiteY2" fmla="*/ 821266 h 2265767"/>
                <a:gd name="connsiteX3" fmla="*/ 1475182 w 1799818"/>
                <a:gd name="connsiteY3" fmla="*/ 1255183 h 2265767"/>
                <a:gd name="connsiteX4" fmla="*/ 1795519 w 1799818"/>
                <a:gd name="connsiteY4" fmla="*/ 1875873 h 2265767"/>
                <a:gd name="connsiteX5" fmla="*/ 1449386 w 1799818"/>
                <a:gd name="connsiteY5" fmla="*/ 2199950 h 2265767"/>
                <a:gd name="connsiteX6" fmla="*/ 522041 w 1799818"/>
                <a:gd name="connsiteY6" fmla="*/ 2101956 h 2265767"/>
                <a:gd name="connsiteX7" fmla="*/ 37598 w 1799818"/>
                <a:gd name="connsiteY7" fmla="*/ 1293283 h 2265767"/>
                <a:gd name="connsiteX8" fmla="*/ 296453 w 1799818"/>
                <a:gd name="connsiteY8" fmla="*/ 175683 h 2265767"/>
                <a:gd name="connsiteX0" fmla="*/ 296453 w 1780768"/>
                <a:gd name="connsiteY0" fmla="*/ 175683 h 2265767"/>
                <a:gd name="connsiteX1" fmla="*/ 1436739 w 1780768"/>
                <a:gd name="connsiteY1" fmla="*/ 239183 h 2265767"/>
                <a:gd name="connsiteX2" fmla="*/ 1600227 w 1780768"/>
                <a:gd name="connsiteY2" fmla="*/ 821266 h 2265767"/>
                <a:gd name="connsiteX3" fmla="*/ 1475182 w 1780768"/>
                <a:gd name="connsiteY3" fmla="*/ 1255183 h 2265767"/>
                <a:gd name="connsiteX4" fmla="*/ 1776469 w 1780768"/>
                <a:gd name="connsiteY4" fmla="*/ 1774273 h 2265767"/>
                <a:gd name="connsiteX5" fmla="*/ 1449386 w 1780768"/>
                <a:gd name="connsiteY5" fmla="*/ 2199950 h 2265767"/>
                <a:gd name="connsiteX6" fmla="*/ 522041 w 1780768"/>
                <a:gd name="connsiteY6" fmla="*/ 2101956 h 2265767"/>
                <a:gd name="connsiteX7" fmla="*/ 37598 w 1780768"/>
                <a:gd name="connsiteY7" fmla="*/ 1293283 h 2265767"/>
                <a:gd name="connsiteX8" fmla="*/ 296453 w 1780768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57377 w 1785002"/>
                <a:gd name="connsiteY2" fmla="*/ 567266 h 2265767"/>
                <a:gd name="connsiteX3" fmla="*/ 1600227 w 1785002"/>
                <a:gd name="connsiteY3" fmla="*/ 821266 h 2265767"/>
                <a:gd name="connsiteX4" fmla="*/ 1644677 w 1785002"/>
                <a:gd name="connsiteY4" fmla="*/ 1107016 h 2265767"/>
                <a:gd name="connsiteX5" fmla="*/ 1500582 w 1785002"/>
                <a:gd name="connsiteY5" fmla="*/ 1394883 h 2265767"/>
                <a:gd name="connsiteX6" fmla="*/ 1776469 w 1785002"/>
                <a:gd name="connsiteY6" fmla="*/ 1774273 h 2265767"/>
                <a:gd name="connsiteX7" fmla="*/ 1449386 w 1785002"/>
                <a:gd name="connsiteY7" fmla="*/ 2199950 h 2265767"/>
                <a:gd name="connsiteX8" fmla="*/ 522041 w 1785002"/>
                <a:gd name="connsiteY8" fmla="*/ 2101956 h 2265767"/>
                <a:gd name="connsiteX9" fmla="*/ 37598 w 1785002"/>
                <a:gd name="connsiteY9" fmla="*/ 1293283 h 2265767"/>
                <a:gd name="connsiteX10" fmla="*/ 296453 w 1785002"/>
                <a:gd name="connsiteY10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593877 w 1785002"/>
                <a:gd name="connsiteY2" fmla="*/ 62441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44677 w 1785002"/>
                <a:gd name="connsiteY2" fmla="*/ 110701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44677 w 1790293"/>
                <a:gd name="connsiteY2" fmla="*/ 1107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82777 w 1790293"/>
                <a:gd name="connsiteY2" fmla="*/ 980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293" h="2265767">
                  <a:moveTo>
                    <a:pt x="296453" y="175683"/>
                  </a:moveTo>
                  <a:cubicBezTo>
                    <a:pt x="529643" y="0"/>
                    <a:pt x="1257543" y="93486"/>
                    <a:pt x="1436739" y="239183"/>
                  </a:cubicBezTo>
                  <a:cubicBezTo>
                    <a:pt x="1661443" y="394405"/>
                    <a:pt x="1666845" y="787399"/>
                    <a:pt x="1682777" y="980016"/>
                  </a:cubicBezTo>
                  <a:cubicBezTo>
                    <a:pt x="1698709" y="1172633"/>
                    <a:pt x="1516717" y="1262507"/>
                    <a:pt x="1532332" y="1394883"/>
                  </a:cubicBezTo>
                  <a:cubicBezTo>
                    <a:pt x="1547947" y="1527259"/>
                    <a:pt x="1790293" y="1640095"/>
                    <a:pt x="1776469" y="1774273"/>
                  </a:cubicBezTo>
                  <a:cubicBezTo>
                    <a:pt x="1762645" y="1908451"/>
                    <a:pt x="1658457" y="2145336"/>
                    <a:pt x="1449386" y="2199950"/>
                  </a:cubicBezTo>
                  <a:cubicBezTo>
                    <a:pt x="1240315" y="2254564"/>
                    <a:pt x="897039" y="2265767"/>
                    <a:pt x="522041" y="2101956"/>
                  </a:cubicBezTo>
                  <a:cubicBezTo>
                    <a:pt x="147043" y="1938145"/>
                    <a:pt x="75196" y="1614328"/>
                    <a:pt x="37598" y="1293283"/>
                  </a:cubicBezTo>
                  <a:cubicBezTo>
                    <a:pt x="0" y="972238"/>
                    <a:pt x="63263" y="351366"/>
                    <a:pt x="296453" y="175683"/>
                  </a:cubicBez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597025" y="1530350"/>
              <a:ext cx="4102100" cy="379730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3590924" y="2692400"/>
              <a:ext cx="854079" cy="78613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545681" y="3383001"/>
              <a:ext cx="133350" cy="1468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99125" y="1825595"/>
              <a:ext cx="1847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accent2"/>
                  </a:solidFill>
                </a:rPr>
                <a:t>line of action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41384" y="2422978"/>
              <a:ext cx="8372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body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87169" y="2982891"/>
              <a:ext cx="1282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2"/>
                  </a:solidFill>
                </a:rPr>
                <a:t>force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79031" y="3529806"/>
              <a:ext cx="2374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accent1"/>
                  </a:solidFill>
                </a:rPr>
                <a:t>point of action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Laws of Motion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9325" y="1506761"/>
            <a:ext cx="7069136" cy="2043637"/>
            <a:chOff x="1109325" y="1506761"/>
            <a:chExt cx="7069136" cy="2043637"/>
          </a:xfrm>
        </p:grpSpPr>
        <p:sp>
          <p:nvSpPr>
            <p:cNvPr id="6" name="TextBox 5"/>
            <p:cNvSpPr txBox="1"/>
            <p:nvPr/>
          </p:nvSpPr>
          <p:spPr>
            <a:xfrm>
              <a:off x="1109325" y="1506761"/>
              <a:ext cx="7068457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effectLst/>
                  <a:latin typeface="+mj-lt"/>
                </a:rPr>
                <a:t>Second Law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endParaRPr>
            </a:p>
          </p:txBody>
        </p:sp>
        <p:sp>
          <p:nvSpPr>
            <p:cNvPr id="7" name="Text Placeholder 5"/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1109325" y="1906871"/>
              <a:ext cx="7069136" cy="16435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lIns="91440" tIns="45720" rIns="91440" bIns="45720" rtlCol="0" anchor="ctr">
              <a:spAutoFit/>
            </a:bodyPr>
            <a:lstStyle>
              <a:lvl1pPr marL="0" indent="0">
                <a:buNone/>
                <a:defRPr sz="2400"/>
              </a:lvl1pPr>
              <a:lvl2pPr>
                <a:buFont typeface="Arial" pitchFamily="34" charset="0"/>
                <a:buChar char="•"/>
                <a:defRPr sz="2000"/>
              </a:lvl2pPr>
              <a:lvl3pPr>
                <a:buNone/>
                <a:defRPr sz="2000"/>
              </a:lvl3pPr>
              <a:lvl4pPr>
                <a:buNone/>
                <a:defRPr sz="2000"/>
              </a:lvl4pPr>
              <a:lvl5pPr>
                <a:buNone/>
                <a:defRPr sz="2000"/>
              </a:lvl5pPr>
            </a:lstStyle>
            <a:p>
              <a:pPr lvl="0">
                <a:defRPr/>
              </a:pPr>
              <a:r>
                <a:rPr lang="en-US" b="0" dirty="0" smtClean="0">
                  <a:effectLst/>
                  <a:latin typeface="+mn-lt"/>
                </a:rPr>
                <a:t>The acceleration of a body is proportional to the net force acting on the body and this acceleration is in the same direction as the net force.</a:t>
              </a:r>
            </a:p>
            <a:p>
              <a:pPr lvl="0" algn="ctr" eaLnBrk="0">
                <a:defRPr/>
              </a:pP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                 </a:t>
              </a:r>
              <a:endPara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09325" y="3640600"/>
            <a:ext cx="706845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Third Law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107967" y="4003777"/>
            <a:ext cx="7069136" cy="127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spAutoFit/>
          </a:bodyPr>
          <a:lstStyle>
            <a:lvl1pPr marL="0" indent="0">
              <a:buNone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>
              <a:defRPr/>
            </a:pPr>
            <a:r>
              <a:rPr lang="en-US" b="0" dirty="0" smtClean="0">
                <a:effectLst/>
                <a:latin typeface="+mn-lt"/>
              </a:rPr>
              <a:t>For every force acting on a body, there is an equal and opposite reacting force.</a:t>
            </a:r>
          </a:p>
          <a:p>
            <a:pPr lvl="0" algn="ctr" eaLnBrk="0"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                                     </a:t>
            </a:r>
            <a:endParaRPr kumimoji="0" lang="en-US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7813" name="LaTeX: \displaystyle{\vc{F}=m \, \vc{a}.." descr="\displaystyle{\vc{F}=m \, \vc{a}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3155" y="3192906"/>
            <a:ext cx="1112519" cy="2103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0" name="LaTeX: actio = -reactio" descr="actio = -reactio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6047" y="4928362"/>
            <a:ext cx="2228088" cy="20421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830997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rigid body (</a:t>
            </a:r>
            <a:r>
              <a:rPr lang="en-US" dirty="0" err="1" smtClean="0">
                <a:solidFill>
                  <a:srgbClr val="C00000"/>
                </a:solidFill>
              </a:rPr>
              <a:t>Starrkörper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is a solid body that is not deformable.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7187" y="2685143"/>
            <a:ext cx="8429655" cy="2097995"/>
          </a:xfrm>
        </p:spPr>
        <p:txBody>
          <a:bodyPr/>
          <a:lstStyle/>
          <a:p>
            <a:r>
              <a:rPr lang="en-US" dirty="0" smtClean="0"/>
              <a:t>If we take a body to be made-up of particles, then the definition means that the distance between any two particles always remains constant.</a:t>
            </a:r>
          </a:p>
          <a:p>
            <a:r>
              <a:rPr lang="en-US" dirty="0" smtClean="0"/>
              <a:t>This, of course, is an idealization, because </a:t>
            </a:r>
            <a:r>
              <a:rPr lang="en-US" dirty="0" err="1" smtClean="0"/>
              <a:t>every body</a:t>
            </a:r>
            <a:r>
              <a:rPr lang="en-US" dirty="0" smtClean="0"/>
              <a:t> can be deformed if enough stress is applied.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67090" y="4467947"/>
            <a:ext cx="1865590" cy="1492522"/>
            <a:chOff x="5320992" y="3118256"/>
            <a:chExt cx="1865590" cy="1492522"/>
          </a:xfrm>
        </p:grpSpPr>
        <p:sp>
          <p:nvSpPr>
            <p:cNvPr id="16" name="Freeform 15"/>
            <p:cNvSpPr/>
            <p:nvPr/>
          </p:nvSpPr>
          <p:spPr>
            <a:xfrm rot="15837319" flipH="1">
              <a:off x="5507526" y="2931722"/>
              <a:ext cx="1492522" cy="1865590"/>
            </a:xfrm>
            <a:custGeom>
              <a:avLst/>
              <a:gdLst>
                <a:gd name="connsiteX0" fmla="*/ 609600 w 2487083"/>
                <a:gd name="connsiteY0" fmla="*/ 325967 h 2201334"/>
                <a:gd name="connsiteX1" fmla="*/ 2032000 w 2487083"/>
                <a:gd name="connsiteY1" fmla="*/ 122767 h 2201334"/>
                <a:gd name="connsiteX2" fmla="*/ 1651000 w 2487083"/>
                <a:gd name="connsiteY2" fmla="*/ 1062567 h 2201334"/>
                <a:gd name="connsiteX3" fmla="*/ 2413000 w 2487083"/>
                <a:gd name="connsiteY3" fmla="*/ 1316567 h 2201334"/>
                <a:gd name="connsiteX4" fmla="*/ 1206500 w 2487083"/>
                <a:gd name="connsiteY4" fmla="*/ 2180167 h 2201334"/>
                <a:gd name="connsiteX5" fmla="*/ 101600 w 2487083"/>
                <a:gd name="connsiteY5" fmla="*/ 1189567 h 2201334"/>
                <a:gd name="connsiteX6" fmla="*/ 609600 w 2487083"/>
                <a:gd name="connsiteY6" fmla="*/ 325967 h 2201334"/>
                <a:gd name="connsiteX0" fmla="*/ 609600 w 2518438"/>
                <a:gd name="connsiteY0" fmla="*/ 325967 h 2201334"/>
                <a:gd name="connsiteX1" fmla="*/ 2032000 w 2518438"/>
                <a:gd name="connsiteY1" fmla="*/ 122767 h 2201334"/>
                <a:gd name="connsiteX2" fmla="*/ 1839129 w 2518438"/>
                <a:gd name="connsiteY2" fmla="*/ 1062567 h 2201334"/>
                <a:gd name="connsiteX3" fmla="*/ 2413000 w 2518438"/>
                <a:gd name="connsiteY3" fmla="*/ 1316567 h 2201334"/>
                <a:gd name="connsiteX4" fmla="*/ 1206500 w 2518438"/>
                <a:gd name="connsiteY4" fmla="*/ 2180167 h 2201334"/>
                <a:gd name="connsiteX5" fmla="*/ 101600 w 2518438"/>
                <a:gd name="connsiteY5" fmla="*/ 1189567 h 2201334"/>
                <a:gd name="connsiteX6" fmla="*/ 609600 w 2518438"/>
                <a:gd name="connsiteY6" fmla="*/ 325967 h 2201334"/>
                <a:gd name="connsiteX0" fmla="*/ 609600 w 2446774"/>
                <a:gd name="connsiteY0" fmla="*/ 325967 h 2316461"/>
                <a:gd name="connsiteX1" fmla="*/ 2032000 w 2446774"/>
                <a:gd name="connsiteY1" fmla="*/ 122767 h 2316461"/>
                <a:gd name="connsiteX2" fmla="*/ 1839129 w 2446774"/>
                <a:gd name="connsiteY2" fmla="*/ 1062567 h 2316461"/>
                <a:gd name="connsiteX3" fmla="*/ 2413000 w 2446774"/>
                <a:gd name="connsiteY3" fmla="*/ 1316567 h 2316461"/>
                <a:gd name="connsiteX4" fmla="*/ 2041770 w 2446774"/>
                <a:gd name="connsiteY4" fmla="*/ 2007334 h 2316461"/>
                <a:gd name="connsiteX5" fmla="*/ 1206500 w 2446774"/>
                <a:gd name="connsiteY5" fmla="*/ 2180167 h 2316461"/>
                <a:gd name="connsiteX6" fmla="*/ 101600 w 2446774"/>
                <a:gd name="connsiteY6" fmla="*/ 1189567 h 2316461"/>
                <a:gd name="connsiteX7" fmla="*/ 609600 w 2446774"/>
                <a:gd name="connsiteY7" fmla="*/ 325967 h 2316461"/>
                <a:gd name="connsiteX0" fmla="*/ 570971 w 2408145"/>
                <a:gd name="connsiteY0" fmla="*/ 325967 h 2106129"/>
                <a:gd name="connsiteX1" fmla="*/ 1993371 w 2408145"/>
                <a:gd name="connsiteY1" fmla="*/ 122767 h 2106129"/>
                <a:gd name="connsiteX2" fmla="*/ 1800500 w 2408145"/>
                <a:gd name="connsiteY2" fmla="*/ 1062567 h 2106129"/>
                <a:gd name="connsiteX3" fmla="*/ 2374371 w 2408145"/>
                <a:gd name="connsiteY3" fmla="*/ 1316567 h 2106129"/>
                <a:gd name="connsiteX4" fmla="*/ 2003141 w 2408145"/>
                <a:gd name="connsiteY4" fmla="*/ 2007334 h 2106129"/>
                <a:gd name="connsiteX5" fmla="*/ 948796 w 2408145"/>
                <a:gd name="connsiteY5" fmla="*/ 1909340 h 2106129"/>
                <a:gd name="connsiteX6" fmla="*/ 62971 w 2408145"/>
                <a:gd name="connsiteY6" fmla="*/ 1189567 h 2106129"/>
                <a:gd name="connsiteX7" fmla="*/ 570971 w 2408145"/>
                <a:gd name="connsiteY7" fmla="*/ 325967 h 2106129"/>
                <a:gd name="connsiteX0" fmla="*/ 242136 w 2079310"/>
                <a:gd name="connsiteY0" fmla="*/ 325967 h 2106129"/>
                <a:gd name="connsiteX1" fmla="*/ 1664536 w 2079310"/>
                <a:gd name="connsiteY1" fmla="*/ 122767 h 2106129"/>
                <a:gd name="connsiteX2" fmla="*/ 1471665 w 2079310"/>
                <a:gd name="connsiteY2" fmla="*/ 1062567 h 2106129"/>
                <a:gd name="connsiteX3" fmla="*/ 2045536 w 2079310"/>
                <a:gd name="connsiteY3" fmla="*/ 1316567 h 2106129"/>
                <a:gd name="connsiteX4" fmla="*/ 1674306 w 2079310"/>
                <a:gd name="connsiteY4" fmla="*/ 2007334 h 2106129"/>
                <a:gd name="connsiteX5" fmla="*/ 619961 w 2079310"/>
                <a:gd name="connsiteY5" fmla="*/ 1909340 h 2106129"/>
                <a:gd name="connsiteX6" fmla="*/ 211718 w 2079310"/>
                <a:gd name="connsiteY6" fmla="*/ 922867 h 2106129"/>
                <a:gd name="connsiteX7" fmla="*/ 242136 w 2079310"/>
                <a:gd name="connsiteY7" fmla="*/ 325967 h 2106129"/>
                <a:gd name="connsiteX0" fmla="*/ 283753 w 1892490"/>
                <a:gd name="connsiteY0" fmla="*/ 133350 h 2510412"/>
                <a:gd name="connsiteX1" fmla="*/ 1477716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892490"/>
                <a:gd name="connsiteY0" fmla="*/ 133350 h 2510412"/>
                <a:gd name="connsiteX1" fmla="*/ 1706153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911074"/>
                <a:gd name="connsiteY0" fmla="*/ 133350 h 2510412"/>
                <a:gd name="connsiteX1" fmla="*/ 1706153 w 1911074"/>
                <a:gd name="connsiteY1" fmla="*/ 527050 h 2510412"/>
                <a:gd name="connsiteX2" fmla="*/ 1513282 w 1911074"/>
                <a:gd name="connsiteY2" fmla="*/ 1466850 h 2510412"/>
                <a:gd name="connsiteX3" fmla="*/ 1858716 w 1911074"/>
                <a:gd name="connsiteY3" fmla="*/ 1720850 h 2510412"/>
                <a:gd name="connsiteX4" fmla="*/ 1487486 w 1911074"/>
                <a:gd name="connsiteY4" fmla="*/ 2411617 h 2510412"/>
                <a:gd name="connsiteX5" fmla="*/ 433141 w 1911074"/>
                <a:gd name="connsiteY5" fmla="*/ 2313623 h 2510412"/>
                <a:gd name="connsiteX6" fmla="*/ 24898 w 1911074"/>
                <a:gd name="connsiteY6" fmla="*/ 1327150 h 2510412"/>
                <a:gd name="connsiteX7" fmla="*/ 283753 w 1911074"/>
                <a:gd name="connsiteY7" fmla="*/ 133350 h 2510412"/>
                <a:gd name="connsiteX0" fmla="*/ 283753 w 1911074"/>
                <a:gd name="connsiteY0" fmla="*/ 133350 h 2494367"/>
                <a:gd name="connsiteX1" fmla="*/ 1706153 w 1911074"/>
                <a:gd name="connsiteY1" fmla="*/ 527050 h 2494367"/>
                <a:gd name="connsiteX2" fmla="*/ 1513282 w 1911074"/>
                <a:gd name="connsiteY2" fmla="*/ 1466850 h 2494367"/>
                <a:gd name="connsiteX3" fmla="*/ 1801869 w 1911074"/>
                <a:gd name="connsiteY3" fmla="*/ 1935140 h 2494367"/>
                <a:gd name="connsiteX4" fmla="*/ 1487486 w 1911074"/>
                <a:gd name="connsiteY4" fmla="*/ 2411617 h 2494367"/>
                <a:gd name="connsiteX5" fmla="*/ 433141 w 1911074"/>
                <a:gd name="connsiteY5" fmla="*/ 2313623 h 2494367"/>
                <a:gd name="connsiteX6" fmla="*/ 24898 w 1911074"/>
                <a:gd name="connsiteY6" fmla="*/ 1327150 h 2494367"/>
                <a:gd name="connsiteX7" fmla="*/ 283753 w 1911074"/>
                <a:gd name="connsiteY7" fmla="*/ 133350 h 2494367"/>
                <a:gd name="connsiteX0" fmla="*/ 326086 w 1894141"/>
                <a:gd name="connsiteY0" fmla="*/ 133350 h 2240367"/>
                <a:gd name="connsiteX1" fmla="*/ 1697686 w 1894141"/>
                <a:gd name="connsiteY1" fmla="*/ 273050 h 2240367"/>
                <a:gd name="connsiteX2" fmla="*/ 1504815 w 1894141"/>
                <a:gd name="connsiteY2" fmla="*/ 1212850 h 2240367"/>
                <a:gd name="connsiteX3" fmla="*/ 1793402 w 1894141"/>
                <a:gd name="connsiteY3" fmla="*/ 1681140 h 2240367"/>
                <a:gd name="connsiteX4" fmla="*/ 1479019 w 1894141"/>
                <a:gd name="connsiteY4" fmla="*/ 2157617 h 2240367"/>
                <a:gd name="connsiteX5" fmla="*/ 424674 w 1894141"/>
                <a:gd name="connsiteY5" fmla="*/ 2059623 h 2240367"/>
                <a:gd name="connsiteX6" fmla="*/ 16431 w 1894141"/>
                <a:gd name="connsiteY6" fmla="*/ 1073150 h 2240367"/>
                <a:gd name="connsiteX7" fmla="*/ 326086 w 1894141"/>
                <a:gd name="connsiteY7" fmla="*/ 133350 h 2240367"/>
                <a:gd name="connsiteX0" fmla="*/ 458009 w 2026064"/>
                <a:gd name="connsiteY0" fmla="*/ 133350 h 2240367"/>
                <a:gd name="connsiteX1" fmla="*/ 1829609 w 2026064"/>
                <a:gd name="connsiteY1" fmla="*/ 273050 h 2240367"/>
                <a:gd name="connsiteX2" fmla="*/ 1636738 w 2026064"/>
                <a:gd name="connsiteY2" fmla="*/ 1212850 h 2240367"/>
                <a:gd name="connsiteX3" fmla="*/ 1925325 w 2026064"/>
                <a:gd name="connsiteY3" fmla="*/ 1681140 h 2240367"/>
                <a:gd name="connsiteX4" fmla="*/ 1610942 w 2026064"/>
                <a:gd name="connsiteY4" fmla="*/ 2157617 h 2240367"/>
                <a:gd name="connsiteX5" fmla="*/ 556597 w 2026064"/>
                <a:gd name="connsiteY5" fmla="*/ 2059623 h 2240367"/>
                <a:gd name="connsiteX6" fmla="*/ 148354 w 2026064"/>
                <a:gd name="connsiteY6" fmla="*/ 1073150 h 2240367"/>
                <a:gd name="connsiteX7" fmla="*/ 458009 w 2026064"/>
                <a:gd name="connsiteY7" fmla="*/ 133350 h 2240367"/>
                <a:gd name="connsiteX0" fmla="*/ 572309 w 2140364"/>
                <a:gd name="connsiteY0" fmla="*/ 298450 h 2405467"/>
                <a:gd name="connsiteX1" fmla="*/ 1943909 w 2140364"/>
                <a:gd name="connsiteY1" fmla="*/ 438150 h 2405467"/>
                <a:gd name="connsiteX2" fmla="*/ 1751038 w 2140364"/>
                <a:gd name="connsiteY2" fmla="*/ 1377950 h 2405467"/>
                <a:gd name="connsiteX3" fmla="*/ 2039625 w 2140364"/>
                <a:gd name="connsiteY3" fmla="*/ 1846240 h 2405467"/>
                <a:gd name="connsiteX4" fmla="*/ 1725242 w 2140364"/>
                <a:gd name="connsiteY4" fmla="*/ 2322717 h 2405467"/>
                <a:gd name="connsiteX5" fmla="*/ 670897 w 2140364"/>
                <a:gd name="connsiteY5" fmla="*/ 2224723 h 2405467"/>
                <a:gd name="connsiteX6" fmla="*/ 262654 w 2140364"/>
                <a:gd name="connsiteY6" fmla="*/ 1238250 h 2405467"/>
                <a:gd name="connsiteX7" fmla="*/ 572309 w 2140364"/>
                <a:gd name="connsiteY7" fmla="*/ 298450 h 2405467"/>
                <a:gd name="connsiteX0" fmla="*/ 419909 w 1987964"/>
                <a:gd name="connsiteY0" fmla="*/ 222250 h 2329267"/>
                <a:gd name="connsiteX1" fmla="*/ 1791509 w 1987964"/>
                <a:gd name="connsiteY1" fmla="*/ 361950 h 2329267"/>
                <a:gd name="connsiteX2" fmla="*/ 1598638 w 1987964"/>
                <a:gd name="connsiteY2" fmla="*/ 1301750 h 2329267"/>
                <a:gd name="connsiteX3" fmla="*/ 1887225 w 1987964"/>
                <a:gd name="connsiteY3" fmla="*/ 1770040 h 2329267"/>
                <a:gd name="connsiteX4" fmla="*/ 1572842 w 1987964"/>
                <a:gd name="connsiteY4" fmla="*/ 2246517 h 2329267"/>
                <a:gd name="connsiteX5" fmla="*/ 518497 w 1987964"/>
                <a:gd name="connsiteY5" fmla="*/ 2148523 h 2329267"/>
                <a:gd name="connsiteX6" fmla="*/ 110254 w 1987964"/>
                <a:gd name="connsiteY6" fmla="*/ 1162050 h 2329267"/>
                <a:gd name="connsiteX7" fmla="*/ 419909 w 1987964"/>
                <a:gd name="connsiteY7" fmla="*/ 222250 h 2329267"/>
                <a:gd name="connsiteX0" fmla="*/ 275286 w 1843341"/>
                <a:gd name="connsiteY0" fmla="*/ 162983 h 2250330"/>
                <a:gd name="connsiteX1" fmla="*/ 1646886 w 1843341"/>
                <a:gd name="connsiteY1" fmla="*/ 302683 h 2250330"/>
                <a:gd name="connsiteX2" fmla="*/ 1454015 w 1843341"/>
                <a:gd name="connsiteY2" fmla="*/ 1242483 h 2250330"/>
                <a:gd name="connsiteX3" fmla="*/ 1742602 w 1843341"/>
                <a:gd name="connsiteY3" fmla="*/ 1710773 h 2250330"/>
                <a:gd name="connsiteX4" fmla="*/ 1428219 w 1843341"/>
                <a:gd name="connsiteY4" fmla="*/ 2187250 h 2250330"/>
                <a:gd name="connsiteX5" fmla="*/ 373874 w 1843341"/>
                <a:gd name="connsiteY5" fmla="*/ 2089256 h 2250330"/>
                <a:gd name="connsiteX6" fmla="*/ 16431 w 1843341"/>
                <a:gd name="connsiteY6" fmla="*/ 1280583 h 2250330"/>
                <a:gd name="connsiteX7" fmla="*/ 275286 w 1843341"/>
                <a:gd name="connsiteY7" fmla="*/ 162983 h 2250330"/>
                <a:gd name="connsiteX0" fmla="*/ 287986 w 1856041"/>
                <a:gd name="connsiteY0" fmla="*/ 162983 h 2250330"/>
                <a:gd name="connsiteX1" fmla="*/ 1659586 w 1856041"/>
                <a:gd name="connsiteY1" fmla="*/ 302683 h 2250330"/>
                <a:gd name="connsiteX2" fmla="*/ 1466715 w 1856041"/>
                <a:gd name="connsiteY2" fmla="*/ 1242483 h 2250330"/>
                <a:gd name="connsiteX3" fmla="*/ 1755302 w 1856041"/>
                <a:gd name="connsiteY3" fmla="*/ 1710773 h 2250330"/>
                <a:gd name="connsiteX4" fmla="*/ 1440919 w 1856041"/>
                <a:gd name="connsiteY4" fmla="*/ 2187250 h 2250330"/>
                <a:gd name="connsiteX5" fmla="*/ 386574 w 1856041"/>
                <a:gd name="connsiteY5" fmla="*/ 2089256 h 2250330"/>
                <a:gd name="connsiteX6" fmla="*/ 29131 w 1856041"/>
                <a:gd name="connsiteY6" fmla="*/ 1280583 h 2250330"/>
                <a:gd name="connsiteX7" fmla="*/ 287986 w 1856041"/>
                <a:gd name="connsiteY7" fmla="*/ 162983 h 2250330"/>
                <a:gd name="connsiteX0" fmla="*/ 296453 w 1864508"/>
                <a:gd name="connsiteY0" fmla="*/ 162983 h 2250330"/>
                <a:gd name="connsiteX1" fmla="*/ 1668053 w 1864508"/>
                <a:gd name="connsiteY1" fmla="*/ 302683 h 2250330"/>
                <a:gd name="connsiteX2" fmla="*/ 1475182 w 1864508"/>
                <a:gd name="connsiteY2" fmla="*/ 1242483 h 2250330"/>
                <a:gd name="connsiteX3" fmla="*/ 1763769 w 1864508"/>
                <a:gd name="connsiteY3" fmla="*/ 1710773 h 2250330"/>
                <a:gd name="connsiteX4" fmla="*/ 1449386 w 1864508"/>
                <a:gd name="connsiteY4" fmla="*/ 2187250 h 2250330"/>
                <a:gd name="connsiteX5" fmla="*/ 522041 w 1864508"/>
                <a:gd name="connsiteY5" fmla="*/ 2089256 h 2250330"/>
                <a:gd name="connsiteX6" fmla="*/ 37598 w 1864508"/>
                <a:gd name="connsiteY6" fmla="*/ 1280583 h 2250330"/>
                <a:gd name="connsiteX7" fmla="*/ 296453 w 1864508"/>
                <a:gd name="connsiteY7" fmla="*/ 162983 h 2250330"/>
                <a:gd name="connsiteX0" fmla="*/ 296453 w 1864508"/>
                <a:gd name="connsiteY0" fmla="*/ 162983 h 2253067"/>
                <a:gd name="connsiteX1" fmla="*/ 1668053 w 1864508"/>
                <a:gd name="connsiteY1" fmla="*/ 302683 h 2253067"/>
                <a:gd name="connsiteX2" fmla="*/ 1475182 w 1864508"/>
                <a:gd name="connsiteY2" fmla="*/ 1242483 h 2253067"/>
                <a:gd name="connsiteX3" fmla="*/ 1763769 w 1864508"/>
                <a:gd name="connsiteY3" fmla="*/ 1710773 h 2253067"/>
                <a:gd name="connsiteX4" fmla="*/ 1449386 w 1864508"/>
                <a:gd name="connsiteY4" fmla="*/ 2187250 h 2253067"/>
                <a:gd name="connsiteX5" fmla="*/ 522041 w 1864508"/>
                <a:gd name="connsiteY5" fmla="*/ 2089256 h 2253067"/>
                <a:gd name="connsiteX6" fmla="*/ 37598 w 1864508"/>
                <a:gd name="connsiteY6" fmla="*/ 1280583 h 2253067"/>
                <a:gd name="connsiteX7" fmla="*/ 296453 w 1864508"/>
                <a:gd name="connsiteY7" fmla="*/ 162983 h 2253067"/>
                <a:gd name="connsiteX0" fmla="*/ 296453 w 1885349"/>
                <a:gd name="connsiteY0" fmla="*/ 162983 h 2253067"/>
                <a:gd name="connsiteX1" fmla="*/ 1668053 w 1885349"/>
                <a:gd name="connsiteY1" fmla="*/ 302683 h 2253067"/>
                <a:gd name="connsiteX2" fmla="*/ 1600227 w 1885349"/>
                <a:gd name="connsiteY2" fmla="*/ 808566 h 2253067"/>
                <a:gd name="connsiteX3" fmla="*/ 1475182 w 1885349"/>
                <a:gd name="connsiteY3" fmla="*/ 1242483 h 2253067"/>
                <a:gd name="connsiteX4" fmla="*/ 1763769 w 1885349"/>
                <a:gd name="connsiteY4" fmla="*/ 1710773 h 2253067"/>
                <a:gd name="connsiteX5" fmla="*/ 1449386 w 1885349"/>
                <a:gd name="connsiteY5" fmla="*/ 2187250 h 2253067"/>
                <a:gd name="connsiteX6" fmla="*/ 522041 w 1885349"/>
                <a:gd name="connsiteY6" fmla="*/ 2089256 h 2253067"/>
                <a:gd name="connsiteX7" fmla="*/ 37598 w 1885349"/>
                <a:gd name="connsiteY7" fmla="*/ 1280583 h 2253067"/>
                <a:gd name="connsiteX8" fmla="*/ 296453 w 1885349"/>
                <a:gd name="connsiteY8" fmla="*/ 162983 h 2253067"/>
                <a:gd name="connsiteX0" fmla="*/ 296453 w 1847249"/>
                <a:gd name="connsiteY0" fmla="*/ 162983 h 2253067"/>
                <a:gd name="connsiteX1" fmla="*/ 1668053 w 1847249"/>
                <a:gd name="connsiteY1" fmla="*/ 302683 h 2253067"/>
                <a:gd name="connsiteX2" fmla="*/ 1600227 w 1847249"/>
                <a:gd name="connsiteY2" fmla="*/ 808566 h 2253067"/>
                <a:gd name="connsiteX3" fmla="*/ 1475182 w 1847249"/>
                <a:gd name="connsiteY3" fmla="*/ 1242483 h 2253067"/>
                <a:gd name="connsiteX4" fmla="*/ 1763769 w 1847249"/>
                <a:gd name="connsiteY4" fmla="*/ 1710773 h 2253067"/>
                <a:gd name="connsiteX5" fmla="*/ 1449386 w 1847249"/>
                <a:gd name="connsiteY5" fmla="*/ 2187250 h 2253067"/>
                <a:gd name="connsiteX6" fmla="*/ 522041 w 1847249"/>
                <a:gd name="connsiteY6" fmla="*/ 2089256 h 2253067"/>
                <a:gd name="connsiteX7" fmla="*/ 37598 w 1847249"/>
                <a:gd name="connsiteY7" fmla="*/ 1280583 h 2253067"/>
                <a:gd name="connsiteX8" fmla="*/ 296453 w 1847249"/>
                <a:gd name="connsiteY8" fmla="*/ 162983 h 2253067"/>
                <a:gd name="connsiteX0" fmla="*/ 296453 w 1768068"/>
                <a:gd name="connsiteY0" fmla="*/ 162983 h 2253067"/>
                <a:gd name="connsiteX1" fmla="*/ 1477553 w 1768068"/>
                <a:gd name="connsiteY1" fmla="*/ 302683 h 2253067"/>
                <a:gd name="connsiteX2" fmla="*/ 1600227 w 1768068"/>
                <a:gd name="connsiteY2" fmla="*/ 808566 h 2253067"/>
                <a:gd name="connsiteX3" fmla="*/ 1475182 w 1768068"/>
                <a:gd name="connsiteY3" fmla="*/ 1242483 h 2253067"/>
                <a:gd name="connsiteX4" fmla="*/ 1763769 w 1768068"/>
                <a:gd name="connsiteY4" fmla="*/ 1710773 h 2253067"/>
                <a:gd name="connsiteX5" fmla="*/ 1449386 w 1768068"/>
                <a:gd name="connsiteY5" fmla="*/ 2187250 h 2253067"/>
                <a:gd name="connsiteX6" fmla="*/ 522041 w 1768068"/>
                <a:gd name="connsiteY6" fmla="*/ 2089256 h 2253067"/>
                <a:gd name="connsiteX7" fmla="*/ 37598 w 1768068"/>
                <a:gd name="connsiteY7" fmla="*/ 1280583 h 2253067"/>
                <a:gd name="connsiteX8" fmla="*/ 296453 w 1768068"/>
                <a:gd name="connsiteY8" fmla="*/ 162983 h 22530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99818"/>
                <a:gd name="connsiteY0" fmla="*/ 175683 h 2265767"/>
                <a:gd name="connsiteX1" fmla="*/ 1436739 w 1799818"/>
                <a:gd name="connsiteY1" fmla="*/ 239183 h 2265767"/>
                <a:gd name="connsiteX2" fmla="*/ 1600227 w 1799818"/>
                <a:gd name="connsiteY2" fmla="*/ 821266 h 2265767"/>
                <a:gd name="connsiteX3" fmla="*/ 1475182 w 1799818"/>
                <a:gd name="connsiteY3" fmla="*/ 1255183 h 2265767"/>
                <a:gd name="connsiteX4" fmla="*/ 1795519 w 1799818"/>
                <a:gd name="connsiteY4" fmla="*/ 1875873 h 2265767"/>
                <a:gd name="connsiteX5" fmla="*/ 1449386 w 1799818"/>
                <a:gd name="connsiteY5" fmla="*/ 2199950 h 2265767"/>
                <a:gd name="connsiteX6" fmla="*/ 522041 w 1799818"/>
                <a:gd name="connsiteY6" fmla="*/ 2101956 h 2265767"/>
                <a:gd name="connsiteX7" fmla="*/ 37598 w 1799818"/>
                <a:gd name="connsiteY7" fmla="*/ 1293283 h 2265767"/>
                <a:gd name="connsiteX8" fmla="*/ 296453 w 1799818"/>
                <a:gd name="connsiteY8" fmla="*/ 175683 h 2265767"/>
                <a:gd name="connsiteX0" fmla="*/ 296453 w 1780768"/>
                <a:gd name="connsiteY0" fmla="*/ 175683 h 2265767"/>
                <a:gd name="connsiteX1" fmla="*/ 1436739 w 1780768"/>
                <a:gd name="connsiteY1" fmla="*/ 239183 h 2265767"/>
                <a:gd name="connsiteX2" fmla="*/ 1600227 w 1780768"/>
                <a:gd name="connsiteY2" fmla="*/ 821266 h 2265767"/>
                <a:gd name="connsiteX3" fmla="*/ 1475182 w 1780768"/>
                <a:gd name="connsiteY3" fmla="*/ 1255183 h 2265767"/>
                <a:gd name="connsiteX4" fmla="*/ 1776469 w 1780768"/>
                <a:gd name="connsiteY4" fmla="*/ 1774273 h 2265767"/>
                <a:gd name="connsiteX5" fmla="*/ 1449386 w 1780768"/>
                <a:gd name="connsiteY5" fmla="*/ 2199950 h 2265767"/>
                <a:gd name="connsiteX6" fmla="*/ 522041 w 1780768"/>
                <a:gd name="connsiteY6" fmla="*/ 2101956 h 2265767"/>
                <a:gd name="connsiteX7" fmla="*/ 37598 w 1780768"/>
                <a:gd name="connsiteY7" fmla="*/ 1293283 h 2265767"/>
                <a:gd name="connsiteX8" fmla="*/ 296453 w 1780768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57377 w 1785002"/>
                <a:gd name="connsiteY2" fmla="*/ 567266 h 2265767"/>
                <a:gd name="connsiteX3" fmla="*/ 1600227 w 1785002"/>
                <a:gd name="connsiteY3" fmla="*/ 821266 h 2265767"/>
                <a:gd name="connsiteX4" fmla="*/ 1644677 w 1785002"/>
                <a:gd name="connsiteY4" fmla="*/ 1107016 h 2265767"/>
                <a:gd name="connsiteX5" fmla="*/ 1500582 w 1785002"/>
                <a:gd name="connsiteY5" fmla="*/ 1394883 h 2265767"/>
                <a:gd name="connsiteX6" fmla="*/ 1776469 w 1785002"/>
                <a:gd name="connsiteY6" fmla="*/ 1774273 h 2265767"/>
                <a:gd name="connsiteX7" fmla="*/ 1449386 w 1785002"/>
                <a:gd name="connsiteY7" fmla="*/ 2199950 h 2265767"/>
                <a:gd name="connsiteX8" fmla="*/ 522041 w 1785002"/>
                <a:gd name="connsiteY8" fmla="*/ 2101956 h 2265767"/>
                <a:gd name="connsiteX9" fmla="*/ 37598 w 1785002"/>
                <a:gd name="connsiteY9" fmla="*/ 1293283 h 2265767"/>
                <a:gd name="connsiteX10" fmla="*/ 296453 w 1785002"/>
                <a:gd name="connsiteY10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593877 w 1785002"/>
                <a:gd name="connsiteY2" fmla="*/ 62441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44677 w 1785002"/>
                <a:gd name="connsiteY2" fmla="*/ 110701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44677 w 1790293"/>
                <a:gd name="connsiteY2" fmla="*/ 1107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82777 w 1790293"/>
                <a:gd name="connsiteY2" fmla="*/ 980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293" h="2265767">
                  <a:moveTo>
                    <a:pt x="296453" y="175683"/>
                  </a:moveTo>
                  <a:cubicBezTo>
                    <a:pt x="529643" y="0"/>
                    <a:pt x="1257543" y="93486"/>
                    <a:pt x="1436739" y="239183"/>
                  </a:cubicBezTo>
                  <a:cubicBezTo>
                    <a:pt x="1661443" y="394405"/>
                    <a:pt x="1666845" y="787399"/>
                    <a:pt x="1682777" y="980016"/>
                  </a:cubicBezTo>
                  <a:cubicBezTo>
                    <a:pt x="1698709" y="1172633"/>
                    <a:pt x="1516717" y="1262507"/>
                    <a:pt x="1532332" y="1394883"/>
                  </a:cubicBezTo>
                  <a:cubicBezTo>
                    <a:pt x="1547947" y="1527259"/>
                    <a:pt x="1790293" y="1640095"/>
                    <a:pt x="1776469" y="1774273"/>
                  </a:cubicBezTo>
                  <a:cubicBezTo>
                    <a:pt x="1762645" y="1908451"/>
                    <a:pt x="1658457" y="2145336"/>
                    <a:pt x="1449386" y="2199950"/>
                  </a:cubicBezTo>
                  <a:cubicBezTo>
                    <a:pt x="1240315" y="2254564"/>
                    <a:pt x="897039" y="2265767"/>
                    <a:pt x="522041" y="2101956"/>
                  </a:cubicBezTo>
                  <a:cubicBezTo>
                    <a:pt x="147043" y="1938145"/>
                    <a:pt x="75196" y="1614328"/>
                    <a:pt x="37598" y="1293283"/>
                  </a:cubicBezTo>
                  <a:cubicBezTo>
                    <a:pt x="0" y="972238"/>
                    <a:pt x="63263" y="351366"/>
                    <a:pt x="296453" y="175683"/>
                  </a:cubicBezTo>
                  <a:close/>
                </a:path>
              </a:pathLst>
            </a:cu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557009" y="3926860"/>
              <a:ext cx="546100" cy="5461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27009" y="3653810"/>
              <a:ext cx="266700" cy="2667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63359" y="3247410"/>
              <a:ext cx="660400" cy="6604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065009" y="377446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36459" y="3196610"/>
              <a:ext cx="660400" cy="6604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98259" y="3749060"/>
              <a:ext cx="266700" cy="2667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33309" y="3857010"/>
              <a:ext cx="546100" cy="5461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109459" y="4187210"/>
              <a:ext cx="266700" cy="2667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979409" y="3996710"/>
              <a:ext cx="190500" cy="1905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884159" y="4282460"/>
              <a:ext cx="190500" cy="1905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866955" y="3560418"/>
              <a:ext cx="74626" cy="7462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526836" y="3494784"/>
              <a:ext cx="74626" cy="7462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5784405" y="4196918"/>
              <a:ext cx="60425" cy="604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6679755" y="4113776"/>
              <a:ext cx="60425" cy="604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498655" y="3859574"/>
              <a:ext cx="43728" cy="437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940105" y="3753084"/>
              <a:ext cx="43728" cy="437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228905" y="4280134"/>
              <a:ext cx="43728" cy="437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060755" y="4072906"/>
              <a:ext cx="28701" cy="287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978205" y="4365049"/>
              <a:ext cx="28701" cy="287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222555" y="3926944"/>
              <a:ext cx="50407" cy="504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68896" y="5500556"/>
            <a:ext cx="734513" cy="504489"/>
            <a:chOff x="4211422" y="5417565"/>
            <a:chExt cx="734513" cy="50448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4211422" y="5417565"/>
              <a:ext cx="684316" cy="1068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Left Brace 40"/>
            <p:cNvSpPr/>
            <p:nvPr/>
          </p:nvSpPr>
          <p:spPr>
            <a:xfrm rot="15673404">
              <a:off x="4517995" y="5300358"/>
              <a:ext cx="145751" cy="710129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LaTeX: const" descr="const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58355">
              <a:off x="4404593" y="5775137"/>
              <a:ext cx="538697" cy="14691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1142985"/>
            <a:ext cx="8443914" cy="2476516"/>
          </a:xfrm>
        </p:spPr>
        <p:txBody>
          <a:bodyPr/>
          <a:lstStyle/>
          <a:p>
            <a:r>
              <a:rPr lang="en-US" dirty="0" smtClean="0"/>
              <a:t>Because of this rigidness for a rigid body only its position and orientation in space need to be stored.</a:t>
            </a:r>
          </a:p>
          <a:p>
            <a:r>
              <a:rPr lang="en-US" dirty="0" smtClean="0"/>
              <a:t>They suffice to describe its instantaneous state.</a:t>
            </a:r>
          </a:p>
          <a:p>
            <a:r>
              <a:rPr lang="en-US" dirty="0" smtClean="0"/>
              <a:t>Another special property of rigid bodies is that the point of action for a force is irrelevant – only the line of action matters.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Oval 4"/>
          <p:cNvSpPr/>
          <p:nvPr/>
        </p:nvSpPr>
        <p:spPr>
          <a:xfrm>
            <a:off x="3352800" y="3327400"/>
            <a:ext cx="1257300" cy="12573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65400" y="3949700"/>
            <a:ext cx="59817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541743" y="3882020"/>
            <a:ext cx="716057" cy="91440"/>
            <a:chOff x="5392643" y="4212220"/>
            <a:chExt cx="716057" cy="9144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445124" y="4264660"/>
              <a:ext cx="663576" cy="88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6477000" y="3327400"/>
            <a:ext cx="1257300" cy="125730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34043" y="3882020"/>
            <a:ext cx="716057" cy="91440"/>
            <a:chOff x="5392643" y="4212220"/>
            <a:chExt cx="716057" cy="9144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5445124" y="4264660"/>
              <a:ext cx="663576" cy="88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124200" y="4762500"/>
            <a:ext cx="1435101" cy="1257301"/>
          </a:xfrm>
          <a:custGeom>
            <a:avLst/>
            <a:gdLst>
              <a:gd name="connsiteX0" fmla="*/ 0 w 1257300"/>
              <a:gd name="connsiteY0" fmla="*/ 628650 h 1257300"/>
              <a:gd name="connsiteX1" fmla="*/ 184128 w 1257300"/>
              <a:gd name="connsiteY1" fmla="*/ 184127 h 1257300"/>
              <a:gd name="connsiteX2" fmla="*/ 628651 w 1257300"/>
              <a:gd name="connsiteY2" fmla="*/ 0 h 1257300"/>
              <a:gd name="connsiteX3" fmla="*/ 1073174 w 1257300"/>
              <a:gd name="connsiteY3" fmla="*/ 184128 h 1257300"/>
              <a:gd name="connsiteX4" fmla="*/ 1257301 w 1257300"/>
              <a:gd name="connsiteY4" fmla="*/ 628651 h 1257300"/>
              <a:gd name="connsiteX5" fmla="*/ 1073174 w 1257300"/>
              <a:gd name="connsiteY5" fmla="*/ 1073174 h 1257300"/>
              <a:gd name="connsiteX6" fmla="*/ 628651 w 1257300"/>
              <a:gd name="connsiteY6" fmla="*/ 1257301 h 1257300"/>
              <a:gd name="connsiteX7" fmla="*/ 184128 w 1257300"/>
              <a:gd name="connsiteY7" fmla="*/ 1073173 h 1257300"/>
              <a:gd name="connsiteX8" fmla="*/ 1 w 1257300"/>
              <a:gd name="connsiteY8" fmla="*/ 628650 h 1257300"/>
              <a:gd name="connsiteX9" fmla="*/ 0 w 1257300"/>
              <a:gd name="connsiteY9" fmla="*/ 628650 h 1257300"/>
              <a:gd name="connsiteX0" fmla="*/ 0 w 1435101"/>
              <a:gd name="connsiteY0" fmla="*/ 628650 h 1257301"/>
              <a:gd name="connsiteX1" fmla="*/ 184128 w 1435101"/>
              <a:gd name="connsiteY1" fmla="*/ 184127 h 1257301"/>
              <a:gd name="connsiteX2" fmla="*/ 628651 w 1435101"/>
              <a:gd name="connsiteY2" fmla="*/ 0 h 1257301"/>
              <a:gd name="connsiteX3" fmla="*/ 1073174 w 1435101"/>
              <a:gd name="connsiteY3" fmla="*/ 184128 h 1257301"/>
              <a:gd name="connsiteX4" fmla="*/ 1435101 w 1435101"/>
              <a:gd name="connsiteY4" fmla="*/ 641351 h 1257301"/>
              <a:gd name="connsiteX5" fmla="*/ 1073174 w 1435101"/>
              <a:gd name="connsiteY5" fmla="*/ 1073174 h 1257301"/>
              <a:gd name="connsiteX6" fmla="*/ 628651 w 1435101"/>
              <a:gd name="connsiteY6" fmla="*/ 1257301 h 1257301"/>
              <a:gd name="connsiteX7" fmla="*/ 184128 w 1435101"/>
              <a:gd name="connsiteY7" fmla="*/ 1073173 h 1257301"/>
              <a:gd name="connsiteX8" fmla="*/ 1 w 1435101"/>
              <a:gd name="connsiteY8" fmla="*/ 628650 h 1257301"/>
              <a:gd name="connsiteX9" fmla="*/ 0 w 1435101"/>
              <a:gd name="connsiteY9" fmla="*/ 628650 h 12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101" h="1257301">
                <a:moveTo>
                  <a:pt x="0" y="628650"/>
                </a:moveTo>
                <a:cubicBezTo>
                  <a:pt x="0" y="461922"/>
                  <a:pt x="66233" y="302022"/>
                  <a:pt x="184128" y="184127"/>
                </a:cubicBezTo>
                <a:cubicBezTo>
                  <a:pt x="302023" y="66232"/>
                  <a:pt x="461923" y="0"/>
                  <a:pt x="628651" y="0"/>
                </a:cubicBezTo>
                <a:cubicBezTo>
                  <a:pt x="795379" y="0"/>
                  <a:pt x="938766" y="77236"/>
                  <a:pt x="1073174" y="184128"/>
                </a:cubicBezTo>
                <a:cubicBezTo>
                  <a:pt x="1207582" y="291020"/>
                  <a:pt x="1435101" y="474623"/>
                  <a:pt x="1435101" y="641351"/>
                </a:cubicBezTo>
                <a:cubicBezTo>
                  <a:pt x="1435101" y="808079"/>
                  <a:pt x="1207582" y="970516"/>
                  <a:pt x="1073174" y="1073174"/>
                </a:cubicBezTo>
                <a:cubicBezTo>
                  <a:pt x="938766" y="1175832"/>
                  <a:pt x="795379" y="1257301"/>
                  <a:pt x="628651" y="1257301"/>
                </a:cubicBezTo>
                <a:cubicBezTo>
                  <a:pt x="461923" y="1257301"/>
                  <a:pt x="302023" y="1191068"/>
                  <a:pt x="184128" y="1073173"/>
                </a:cubicBezTo>
                <a:cubicBezTo>
                  <a:pt x="66233" y="955278"/>
                  <a:pt x="1" y="795378"/>
                  <a:pt x="1" y="628650"/>
                </a:cubicBezTo>
                <a:lnTo>
                  <a:pt x="0" y="628650"/>
                </a:lnTo>
                <a:close/>
              </a:path>
            </a:pathLst>
          </a:cu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552700" y="5384800"/>
            <a:ext cx="59817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529043" y="5317120"/>
            <a:ext cx="716057" cy="91440"/>
            <a:chOff x="5392643" y="4212220"/>
            <a:chExt cx="716057" cy="9144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445124" y="4264660"/>
              <a:ext cx="663576" cy="88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 23"/>
          <p:cNvSpPr/>
          <p:nvPr/>
        </p:nvSpPr>
        <p:spPr>
          <a:xfrm>
            <a:off x="6657955" y="4749801"/>
            <a:ext cx="1063648" cy="1297518"/>
          </a:xfrm>
          <a:custGeom>
            <a:avLst/>
            <a:gdLst>
              <a:gd name="connsiteX0" fmla="*/ 0 w 1257300"/>
              <a:gd name="connsiteY0" fmla="*/ 628650 h 1257300"/>
              <a:gd name="connsiteX1" fmla="*/ 184128 w 1257300"/>
              <a:gd name="connsiteY1" fmla="*/ 184127 h 1257300"/>
              <a:gd name="connsiteX2" fmla="*/ 628651 w 1257300"/>
              <a:gd name="connsiteY2" fmla="*/ 0 h 1257300"/>
              <a:gd name="connsiteX3" fmla="*/ 1073174 w 1257300"/>
              <a:gd name="connsiteY3" fmla="*/ 184128 h 1257300"/>
              <a:gd name="connsiteX4" fmla="*/ 1257301 w 1257300"/>
              <a:gd name="connsiteY4" fmla="*/ 628651 h 1257300"/>
              <a:gd name="connsiteX5" fmla="*/ 1073174 w 1257300"/>
              <a:gd name="connsiteY5" fmla="*/ 1073174 h 1257300"/>
              <a:gd name="connsiteX6" fmla="*/ 628651 w 1257300"/>
              <a:gd name="connsiteY6" fmla="*/ 1257301 h 1257300"/>
              <a:gd name="connsiteX7" fmla="*/ 184128 w 1257300"/>
              <a:gd name="connsiteY7" fmla="*/ 1073173 h 1257300"/>
              <a:gd name="connsiteX8" fmla="*/ 1 w 1257300"/>
              <a:gd name="connsiteY8" fmla="*/ 628650 h 1257300"/>
              <a:gd name="connsiteX9" fmla="*/ 0 w 1257300"/>
              <a:gd name="connsiteY9" fmla="*/ 628650 h 1257300"/>
              <a:gd name="connsiteX0" fmla="*/ 368299 w 1257300"/>
              <a:gd name="connsiteY0" fmla="*/ 635000 h 1257301"/>
              <a:gd name="connsiteX1" fmla="*/ 184127 w 1257300"/>
              <a:gd name="connsiteY1" fmla="*/ 184127 h 1257301"/>
              <a:gd name="connsiteX2" fmla="*/ 628650 w 1257300"/>
              <a:gd name="connsiteY2" fmla="*/ 0 h 1257301"/>
              <a:gd name="connsiteX3" fmla="*/ 1073173 w 1257300"/>
              <a:gd name="connsiteY3" fmla="*/ 184128 h 1257301"/>
              <a:gd name="connsiteX4" fmla="*/ 1257300 w 1257300"/>
              <a:gd name="connsiteY4" fmla="*/ 628651 h 1257301"/>
              <a:gd name="connsiteX5" fmla="*/ 1073173 w 1257300"/>
              <a:gd name="connsiteY5" fmla="*/ 1073174 h 1257301"/>
              <a:gd name="connsiteX6" fmla="*/ 628650 w 1257300"/>
              <a:gd name="connsiteY6" fmla="*/ 1257301 h 1257301"/>
              <a:gd name="connsiteX7" fmla="*/ 184127 w 1257300"/>
              <a:gd name="connsiteY7" fmla="*/ 1073173 h 1257301"/>
              <a:gd name="connsiteX8" fmla="*/ 0 w 1257300"/>
              <a:gd name="connsiteY8" fmla="*/ 628650 h 1257301"/>
              <a:gd name="connsiteX9" fmla="*/ 368299 w 1257300"/>
              <a:gd name="connsiteY9" fmla="*/ 635000 h 1257301"/>
              <a:gd name="connsiteX0" fmla="*/ 229680 w 1118681"/>
              <a:gd name="connsiteY0" fmla="*/ 635000 h 1257301"/>
              <a:gd name="connsiteX1" fmla="*/ 45508 w 1118681"/>
              <a:gd name="connsiteY1" fmla="*/ 184127 h 1257301"/>
              <a:gd name="connsiteX2" fmla="*/ 490031 w 1118681"/>
              <a:gd name="connsiteY2" fmla="*/ 0 h 1257301"/>
              <a:gd name="connsiteX3" fmla="*/ 934554 w 1118681"/>
              <a:gd name="connsiteY3" fmla="*/ 184128 h 1257301"/>
              <a:gd name="connsiteX4" fmla="*/ 1118681 w 1118681"/>
              <a:gd name="connsiteY4" fmla="*/ 628651 h 1257301"/>
              <a:gd name="connsiteX5" fmla="*/ 934554 w 1118681"/>
              <a:gd name="connsiteY5" fmla="*/ 1073174 h 1257301"/>
              <a:gd name="connsiteX6" fmla="*/ 490031 w 1118681"/>
              <a:gd name="connsiteY6" fmla="*/ 1257301 h 1257301"/>
              <a:gd name="connsiteX7" fmla="*/ 45508 w 1118681"/>
              <a:gd name="connsiteY7" fmla="*/ 1073173 h 1257301"/>
              <a:gd name="connsiteX8" fmla="*/ 216981 w 1118681"/>
              <a:gd name="connsiteY8" fmla="*/ 654050 h 1257301"/>
              <a:gd name="connsiteX9" fmla="*/ 229680 w 1118681"/>
              <a:gd name="connsiteY9" fmla="*/ 635000 h 1257301"/>
              <a:gd name="connsiteX0" fmla="*/ 227564 w 1116565"/>
              <a:gd name="connsiteY0" fmla="*/ 635000 h 1257301"/>
              <a:gd name="connsiteX1" fmla="*/ 43392 w 1116565"/>
              <a:gd name="connsiteY1" fmla="*/ 184127 h 1257301"/>
              <a:gd name="connsiteX2" fmla="*/ 487915 w 1116565"/>
              <a:gd name="connsiteY2" fmla="*/ 0 h 1257301"/>
              <a:gd name="connsiteX3" fmla="*/ 932438 w 1116565"/>
              <a:gd name="connsiteY3" fmla="*/ 184128 h 1257301"/>
              <a:gd name="connsiteX4" fmla="*/ 1116565 w 1116565"/>
              <a:gd name="connsiteY4" fmla="*/ 628651 h 1257301"/>
              <a:gd name="connsiteX5" fmla="*/ 932438 w 1116565"/>
              <a:gd name="connsiteY5" fmla="*/ 1073174 h 1257301"/>
              <a:gd name="connsiteX6" fmla="*/ 487915 w 1116565"/>
              <a:gd name="connsiteY6" fmla="*/ 1257301 h 1257301"/>
              <a:gd name="connsiteX7" fmla="*/ 43392 w 1116565"/>
              <a:gd name="connsiteY7" fmla="*/ 1073173 h 1257301"/>
              <a:gd name="connsiteX8" fmla="*/ 227565 w 1116565"/>
              <a:gd name="connsiteY8" fmla="*/ 654050 h 1257301"/>
              <a:gd name="connsiteX9" fmla="*/ 227564 w 1116565"/>
              <a:gd name="connsiteY9" fmla="*/ 635000 h 1257301"/>
              <a:gd name="connsiteX0" fmla="*/ 227564 w 1116565"/>
              <a:gd name="connsiteY0" fmla="*/ 635000 h 1257301"/>
              <a:gd name="connsiteX1" fmla="*/ 43392 w 1116565"/>
              <a:gd name="connsiteY1" fmla="*/ 184127 h 1257301"/>
              <a:gd name="connsiteX2" fmla="*/ 487915 w 1116565"/>
              <a:gd name="connsiteY2" fmla="*/ 0 h 1257301"/>
              <a:gd name="connsiteX3" fmla="*/ 932438 w 1116565"/>
              <a:gd name="connsiteY3" fmla="*/ 184128 h 1257301"/>
              <a:gd name="connsiteX4" fmla="*/ 1116565 w 1116565"/>
              <a:gd name="connsiteY4" fmla="*/ 628651 h 1257301"/>
              <a:gd name="connsiteX5" fmla="*/ 932438 w 1116565"/>
              <a:gd name="connsiteY5" fmla="*/ 1073174 h 1257301"/>
              <a:gd name="connsiteX6" fmla="*/ 487915 w 1116565"/>
              <a:gd name="connsiteY6" fmla="*/ 1257301 h 1257301"/>
              <a:gd name="connsiteX7" fmla="*/ 43392 w 1116565"/>
              <a:gd name="connsiteY7" fmla="*/ 1073173 h 1257301"/>
              <a:gd name="connsiteX8" fmla="*/ 227565 w 1116565"/>
              <a:gd name="connsiteY8" fmla="*/ 654050 h 1257301"/>
              <a:gd name="connsiteX9" fmla="*/ 227564 w 1116565"/>
              <a:gd name="connsiteY9" fmla="*/ 635000 h 1257301"/>
              <a:gd name="connsiteX0" fmla="*/ 227565 w 1116565"/>
              <a:gd name="connsiteY0" fmla="*/ 654050 h 1257301"/>
              <a:gd name="connsiteX1" fmla="*/ 43392 w 1116565"/>
              <a:gd name="connsiteY1" fmla="*/ 184127 h 1257301"/>
              <a:gd name="connsiteX2" fmla="*/ 487915 w 1116565"/>
              <a:gd name="connsiteY2" fmla="*/ 0 h 1257301"/>
              <a:gd name="connsiteX3" fmla="*/ 932438 w 1116565"/>
              <a:gd name="connsiteY3" fmla="*/ 184128 h 1257301"/>
              <a:gd name="connsiteX4" fmla="*/ 1116565 w 1116565"/>
              <a:gd name="connsiteY4" fmla="*/ 628651 h 1257301"/>
              <a:gd name="connsiteX5" fmla="*/ 932438 w 1116565"/>
              <a:gd name="connsiteY5" fmla="*/ 1073174 h 1257301"/>
              <a:gd name="connsiteX6" fmla="*/ 487915 w 1116565"/>
              <a:gd name="connsiteY6" fmla="*/ 1257301 h 1257301"/>
              <a:gd name="connsiteX7" fmla="*/ 43392 w 1116565"/>
              <a:gd name="connsiteY7" fmla="*/ 1073173 h 1257301"/>
              <a:gd name="connsiteX8" fmla="*/ 227565 w 1116565"/>
              <a:gd name="connsiteY8" fmla="*/ 654050 h 1257301"/>
              <a:gd name="connsiteX0" fmla="*/ 227565 w 1116565"/>
              <a:gd name="connsiteY0" fmla="*/ 654050 h 1257301"/>
              <a:gd name="connsiteX1" fmla="*/ 43392 w 1116565"/>
              <a:gd name="connsiteY1" fmla="*/ 184127 h 1257301"/>
              <a:gd name="connsiteX2" fmla="*/ 487915 w 1116565"/>
              <a:gd name="connsiteY2" fmla="*/ 0 h 1257301"/>
              <a:gd name="connsiteX3" fmla="*/ 932438 w 1116565"/>
              <a:gd name="connsiteY3" fmla="*/ 184128 h 1257301"/>
              <a:gd name="connsiteX4" fmla="*/ 1116565 w 1116565"/>
              <a:gd name="connsiteY4" fmla="*/ 628651 h 1257301"/>
              <a:gd name="connsiteX5" fmla="*/ 932438 w 1116565"/>
              <a:gd name="connsiteY5" fmla="*/ 1073174 h 1257301"/>
              <a:gd name="connsiteX6" fmla="*/ 487915 w 1116565"/>
              <a:gd name="connsiteY6" fmla="*/ 1257301 h 1257301"/>
              <a:gd name="connsiteX7" fmla="*/ 43392 w 1116565"/>
              <a:gd name="connsiteY7" fmla="*/ 1073173 h 1257301"/>
              <a:gd name="connsiteX8" fmla="*/ 227565 w 1116565"/>
              <a:gd name="connsiteY8" fmla="*/ 654050 h 1257301"/>
              <a:gd name="connsiteX0" fmla="*/ 238148 w 1114448"/>
              <a:gd name="connsiteY0" fmla="*/ 609600 h 1257301"/>
              <a:gd name="connsiteX1" fmla="*/ 41275 w 1114448"/>
              <a:gd name="connsiteY1" fmla="*/ 184127 h 1257301"/>
              <a:gd name="connsiteX2" fmla="*/ 485798 w 1114448"/>
              <a:gd name="connsiteY2" fmla="*/ 0 h 1257301"/>
              <a:gd name="connsiteX3" fmla="*/ 930321 w 1114448"/>
              <a:gd name="connsiteY3" fmla="*/ 184128 h 1257301"/>
              <a:gd name="connsiteX4" fmla="*/ 1114448 w 1114448"/>
              <a:gd name="connsiteY4" fmla="*/ 628651 h 1257301"/>
              <a:gd name="connsiteX5" fmla="*/ 930321 w 1114448"/>
              <a:gd name="connsiteY5" fmla="*/ 1073174 h 1257301"/>
              <a:gd name="connsiteX6" fmla="*/ 485798 w 1114448"/>
              <a:gd name="connsiteY6" fmla="*/ 1257301 h 1257301"/>
              <a:gd name="connsiteX7" fmla="*/ 41275 w 1114448"/>
              <a:gd name="connsiteY7" fmla="*/ 1073173 h 1257301"/>
              <a:gd name="connsiteX8" fmla="*/ 238148 w 1114448"/>
              <a:gd name="connsiteY8" fmla="*/ 609600 h 1257301"/>
              <a:gd name="connsiteX0" fmla="*/ 238148 w 1114448"/>
              <a:gd name="connsiteY0" fmla="*/ 609600 h 1276351"/>
              <a:gd name="connsiteX1" fmla="*/ 41275 w 1114448"/>
              <a:gd name="connsiteY1" fmla="*/ 184127 h 1276351"/>
              <a:gd name="connsiteX2" fmla="*/ 485798 w 1114448"/>
              <a:gd name="connsiteY2" fmla="*/ 0 h 1276351"/>
              <a:gd name="connsiteX3" fmla="*/ 930321 w 1114448"/>
              <a:gd name="connsiteY3" fmla="*/ 184128 h 1276351"/>
              <a:gd name="connsiteX4" fmla="*/ 1114448 w 1114448"/>
              <a:gd name="connsiteY4" fmla="*/ 628651 h 1276351"/>
              <a:gd name="connsiteX5" fmla="*/ 930321 w 1114448"/>
              <a:gd name="connsiteY5" fmla="*/ 1073174 h 1276351"/>
              <a:gd name="connsiteX6" fmla="*/ 485798 w 1114448"/>
              <a:gd name="connsiteY6" fmla="*/ 1257301 h 1276351"/>
              <a:gd name="connsiteX7" fmla="*/ 66675 w 1114448"/>
              <a:gd name="connsiteY7" fmla="*/ 958873 h 1276351"/>
              <a:gd name="connsiteX8" fmla="*/ 238148 w 1114448"/>
              <a:gd name="connsiteY8" fmla="*/ 609600 h 1276351"/>
              <a:gd name="connsiteX0" fmla="*/ 212748 w 1089048"/>
              <a:gd name="connsiteY0" fmla="*/ 622300 h 1289051"/>
              <a:gd name="connsiteX1" fmla="*/ 66675 w 1089048"/>
              <a:gd name="connsiteY1" fmla="*/ 273027 h 1289051"/>
              <a:gd name="connsiteX2" fmla="*/ 460398 w 1089048"/>
              <a:gd name="connsiteY2" fmla="*/ 12700 h 1289051"/>
              <a:gd name="connsiteX3" fmla="*/ 904921 w 1089048"/>
              <a:gd name="connsiteY3" fmla="*/ 196828 h 1289051"/>
              <a:gd name="connsiteX4" fmla="*/ 1089048 w 1089048"/>
              <a:gd name="connsiteY4" fmla="*/ 641351 h 1289051"/>
              <a:gd name="connsiteX5" fmla="*/ 904921 w 1089048"/>
              <a:gd name="connsiteY5" fmla="*/ 1085874 h 1289051"/>
              <a:gd name="connsiteX6" fmla="*/ 460398 w 1089048"/>
              <a:gd name="connsiteY6" fmla="*/ 1270001 h 1289051"/>
              <a:gd name="connsiteX7" fmla="*/ 41275 w 1089048"/>
              <a:gd name="connsiteY7" fmla="*/ 971573 h 1289051"/>
              <a:gd name="connsiteX8" fmla="*/ 212748 w 1089048"/>
              <a:gd name="connsiteY8" fmla="*/ 622300 h 1289051"/>
              <a:gd name="connsiteX0" fmla="*/ 187348 w 1063648"/>
              <a:gd name="connsiteY0" fmla="*/ 622300 h 1297518"/>
              <a:gd name="connsiteX1" fmla="*/ 41275 w 1063648"/>
              <a:gd name="connsiteY1" fmla="*/ 273027 h 1297518"/>
              <a:gd name="connsiteX2" fmla="*/ 434998 w 1063648"/>
              <a:gd name="connsiteY2" fmla="*/ 12700 h 1297518"/>
              <a:gd name="connsiteX3" fmla="*/ 879521 w 1063648"/>
              <a:gd name="connsiteY3" fmla="*/ 196828 h 1297518"/>
              <a:gd name="connsiteX4" fmla="*/ 1063648 w 1063648"/>
              <a:gd name="connsiteY4" fmla="*/ 641351 h 1297518"/>
              <a:gd name="connsiteX5" fmla="*/ 879521 w 1063648"/>
              <a:gd name="connsiteY5" fmla="*/ 1085874 h 1297518"/>
              <a:gd name="connsiteX6" fmla="*/ 434998 w 1063648"/>
              <a:gd name="connsiteY6" fmla="*/ 1270001 h 1297518"/>
              <a:gd name="connsiteX7" fmla="*/ 66675 w 1063648"/>
              <a:gd name="connsiteY7" fmla="*/ 920773 h 1297518"/>
              <a:gd name="connsiteX8" fmla="*/ 187348 w 1063648"/>
              <a:gd name="connsiteY8" fmla="*/ 622300 h 129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648" h="1297518">
                <a:moveTo>
                  <a:pt x="187348" y="622300"/>
                </a:moveTo>
                <a:cubicBezTo>
                  <a:pt x="183115" y="514342"/>
                  <a:pt x="0" y="374627"/>
                  <a:pt x="41275" y="273027"/>
                </a:cubicBezTo>
                <a:cubicBezTo>
                  <a:pt x="82550" y="171427"/>
                  <a:pt x="295290" y="25400"/>
                  <a:pt x="434998" y="12700"/>
                </a:cubicBezTo>
                <a:cubicBezTo>
                  <a:pt x="574706" y="0"/>
                  <a:pt x="761626" y="78933"/>
                  <a:pt x="879521" y="196828"/>
                </a:cubicBezTo>
                <a:cubicBezTo>
                  <a:pt x="997416" y="314723"/>
                  <a:pt x="1063648" y="474623"/>
                  <a:pt x="1063648" y="641351"/>
                </a:cubicBezTo>
                <a:cubicBezTo>
                  <a:pt x="1063648" y="808079"/>
                  <a:pt x="997415" y="967979"/>
                  <a:pt x="879521" y="1085874"/>
                </a:cubicBezTo>
                <a:cubicBezTo>
                  <a:pt x="761626" y="1203769"/>
                  <a:pt x="570472" y="1297518"/>
                  <a:pt x="434998" y="1270001"/>
                </a:cubicBezTo>
                <a:cubicBezTo>
                  <a:pt x="299524" y="1242484"/>
                  <a:pt x="107950" y="1028723"/>
                  <a:pt x="66675" y="920773"/>
                </a:cubicBezTo>
                <a:cubicBezTo>
                  <a:pt x="25400" y="812823"/>
                  <a:pt x="191581" y="730258"/>
                  <a:pt x="187348" y="622300"/>
                </a:cubicBezTo>
                <a:close/>
              </a:path>
            </a:pathLst>
          </a:cu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776943" y="5317120"/>
            <a:ext cx="716057" cy="91440"/>
            <a:chOff x="5392643" y="4212220"/>
            <a:chExt cx="716057" cy="9144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5445124" y="4264660"/>
              <a:ext cx="663576" cy="88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8500" y="3683000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Rigid Body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8500" y="5178395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Soft Body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Bodies – Particle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 already know particles. They have mass but no orientation. A group of particles, however, has orientation.</a:t>
            </a:r>
          </a:p>
          <a:p>
            <a:pPr eaLnBrk="0"/>
            <a:r>
              <a:rPr lang="en-US" dirty="0" smtClean="0"/>
              <a:t>We can use a </a:t>
            </a:r>
            <a:r>
              <a:rPr lang="en-US" b="1" dirty="0" smtClean="0"/>
              <a:t>set of particles </a:t>
            </a:r>
            <a:r>
              <a:rPr lang="en-US" dirty="0" smtClean="0"/>
              <a:t>     to model a rigid body. Each particle has its own properties: mass, position, velocity, etc. But they are all linked together by their constant distance to each other. We will use this to deduce many important properties of rigid bodies.</a:t>
            </a:r>
          </a:p>
          <a:p>
            <a:r>
              <a:rPr lang="en-US" dirty="0" smtClean="0"/>
              <a:t>We will see later that many properties of the whole rigid body are made up of the sum of its particles.</a:t>
            </a:r>
          </a:p>
          <a:p>
            <a:pPr eaLnBrk="0"/>
            <a:r>
              <a:rPr lang="en-US" dirty="0" smtClean="0"/>
              <a:t>The mass of the rigid body for example is:</a:t>
            </a:r>
          </a:p>
          <a:p>
            <a:pPr algn="ctr" eaLnBrk="0"/>
            <a:r>
              <a:rPr lang="en-US" sz="4707" dirty="0" smtClean="0"/>
              <a:t>                     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6" name="LaTeX: \mathbf{B}" descr="\mathbf{B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337" y="2052264"/>
            <a:ext cx="228600" cy="2103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17" name="LaTeX: \displaystyle{ m = \sum_{i \in \.." descr="\displaystyle{ m = \sum_{i \in \mathbf{B}}  m_i =\int_\mathbf{B} dm 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9699" y="5153074"/>
            <a:ext cx="2782823" cy="79857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6633131" y="4312632"/>
            <a:ext cx="1865590" cy="1492522"/>
            <a:chOff x="5320992" y="3118256"/>
            <a:chExt cx="1865590" cy="1492522"/>
          </a:xfrm>
        </p:grpSpPr>
        <p:sp>
          <p:nvSpPr>
            <p:cNvPr id="11" name="Freeform 10"/>
            <p:cNvSpPr/>
            <p:nvPr/>
          </p:nvSpPr>
          <p:spPr>
            <a:xfrm rot="15837319" flipH="1">
              <a:off x="5507526" y="2931722"/>
              <a:ext cx="1492522" cy="1865590"/>
            </a:xfrm>
            <a:custGeom>
              <a:avLst/>
              <a:gdLst>
                <a:gd name="connsiteX0" fmla="*/ 609600 w 2487083"/>
                <a:gd name="connsiteY0" fmla="*/ 325967 h 2201334"/>
                <a:gd name="connsiteX1" fmla="*/ 2032000 w 2487083"/>
                <a:gd name="connsiteY1" fmla="*/ 122767 h 2201334"/>
                <a:gd name="connsiteX2" fmla="*/ 1651000 w 2487083"/>
                <a:gd name="connsiteY2" fmla="*/ 1062567 h 2201334"/>
                <a:gd name="connsiteX3" fmla="*/ 2413000 w 2487083"/>
                <a:gd name="connsiteY3" fmla="*/ 1316567 h 2201334"/>
                <a:gd name="connsiteX4" fmla="*/ 1206500 w 2487083"/>
                <a:gd name="connsiteY4" fmla="*/ 2180167 h 2201334"/>
                <a:gd name="connsiteX5" fmla="*/ 101600 w 2487083"/>
                <a:gd name="connsiteY5" fmla="*/ 1189567 h 2201334"/>
                <a:gd name="connsiteX6" fmla="*/ 609600 w 2487083"/>
                <a:gd name="connsiteY6" fmla="*/ 325967 h 2201334"/>
                <a:gd name="connsiteX0" fmla="*/ 609600 w 2518438"/>
                <a:gd name="connsiteY0" fmla="*/ 325967 h 2201334"/>
                <a:gd name="connsiteX1" fmla="*/ 2032000 w 2518438"/>
                <a:gd name="connsiteY1" fmla="*/ 122767 h 2201334"/>
                <a:gd name="connsiteX2" fmla="*/ 1839129 w 2518438"/>
                <a:gd name="connsiteY2" fmla="*/ 1062567 h 2201334"/>
                <a:gd name="connsiteX3" fmla="*/ 2413000 w 2518438"/>
                <a:gd name="connsiteY3" fmla="*/ 1316567 h 2201334"/>
                <a:gd name="connsiteX4" fmla="*/ 1206500 w 2518438"/>
                <a:gd name="connsiteY4" fmla="*/ 2180167 h 2201334"/>
                <a:gd name="connsiteX5" fmla="*/ 101600 w 2518438"/>
                <a:gd name="connsiteY5" fmla="*/ 1189567 h 2201334"/>
                <a:gd name="connsiteX6" fmla="*/ 609600 w 2518438"/>
                <a:gd name="connsiteY6" fmla="*/ 325967 h 2201334"/>
                <a:gd name="connsiteX0" fmla="*/ 609600 w 2446774"/>
                <a:gd name="connsiteY0" fmla="*/ 325967 h 2316461"/>
                <a:gd name="connsiteX1" fmla="*/ 2032000 w 2446774"/>
                <a:gd name="connsiteY1" fmla="*/ 122767 h 2316461"/>
                <a:gd name="connsiteX2" fmla="*/ 1839129 w 2446774"/>
                <a:gd name="connsiteY2" fmla="*/ 1062567 h 2316461"/>
                <a:gd name="connsiteX3" fmla="*/ 2413000 w 2446774"/>
                <a:gd name="connsiteY3" fmla="*/ 1316567 h 2316461"/>
                <a:gd name="connsiteX4" fmla="*/ 2041770 w 2446774"/>
                <a:gd name="connsiteY4" fmla="*/ 2007334 h 2316461"/>
                <a:gd name="connsiteX5" fmla="*/ 1206500 w 2446774"/>
                <a:gd name="connsiteY5" fmla="*/ 2180167 h 2316461"/>
                <a:gd name="connsiteX6" fmla="*/ 101600 w 2446774"/>
                <a:gd name="connsiteY6" fmla="*/ 1189567 h 2316461"/>
                <a:gd name="connsiteX7" fmla="*/ 609600 w 2446774"/>
                <a:gd name="connsiteY7" fmla="*/ 325967 h 2316461"/>
                <a:gd name="connsiteX0" fmla="*/ 570971 w 2408145"/>
                <a:gd name="connsiteY0" fmla="*/ 325967 h 2106129"/>
                <a:gd name="connsiteX1" fmla="*/ 1993371 w 2408145"/>
                <a:gd name="connsiteY1" fmla="*/ 122767 h 2106129"/>
                <a:gd name="connsiteX2" fmla="*/ 1800500 w 2408145"/>
                <a:gd name="connsiteY2" fmla="*/ 1062567 h 2106129"/>
                <a:gd name="connsiteX3" fmla="*/ 2374371 w 2408145"/>
                <a:gd name="connsiteY3" fmla="*/ 1316567 h 2106129"/>
                <a:gd name="connsiteX4" fmla="*/ 2003141 w 2408145"/>
                <a:gd name="connsiteY4" fmla="*/ 2007334 h 2106129"/>
                <a:gd name="connsiteX5" fmla="*/ 948796 w 2408145"/>
                <a:gd name="connsiteY5" fmla="*/ 1909340 h 2106129"/>
                <a:gd name="connsiteX6" fmla="*/ 62971 w 2408145"/>
                <a:gd name="connsiteY6" fmla="*/ 1189567 h 2106129"/>
                <a:gd name="connsiteX7" fmla="*/ 570971 w 2408145"/>
                <a:gd name="connsiteY7" fmla="*/ 325967 h 2106129"/>
                <a:gd name="connsiteX0" fmla="*/ 242136 w 2079310"/>
                <a:gd name="connsiteY0" fmla="*/ 325967 h 2106129"/>
                <a:gd name="connsiteX1" fmla="*/ 1664536 w 2079310"/>
                <a:gd name="connsiteY1" fmla="*/ 122767 h 2106129"/>
                <a:gd name="connsiteX2" fmla="*/ 1471665 w 2079310"/>
                <a:gd name="connsiteY2" fmla="*/ 1062567 h 2106129"/>
                <a:gd name="connsiteX3" fmla="*/ 2045536 w 2079310"/>
                <a:gd name="connsiteY3" fmla="*/ 1316567 h 2106129"/>
                <a:gd name="connsiteX4" fmla="*/ 1674306 w 2079310"/>
                <a:gd name="connsiteY4" fmla="*/ 2007334 h 2106129"/>
                <a:gd name="connsiteX5" fmla="*/ 619961 w 2079310"/>
                <a:gd name="connsiteY5" fmla="*/ 1909340 h 2106129"/>
                <a:gd name="connsiteX6" fmla="*/ 211718 w 2079310"/>
                <a:gd name="connsiteY6" fmla="*/ 922867 h 2106129"/>
                <a:gd name="connsiteX7" fmla="*/ 242136 w 2079310"/>
                <a:gd name="connsiteY7" fmla="*/ 325967 h 2106129"/>
                <a:gd name="connsiteX0" fmla="*/ 283753 w 1892490"/>
                <a:gd name="connsiteY0" fmla="*/ 133350 h 2510412"/>
                <a:gd name="connsiteX1" fmla="*/ 1477716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892490"/>
                <a:gd name="connsiteY0" fmla="*/ 133350 h 2510412"/>
                <a:gd name="connsiteX1" fmla="*/ 1706153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911074"/>
                <a:gd name="connsiteY0" fmla="*/ 133350 h 2510412"/>
                <a:gd name="connsiteX1" fmla="*/ 1706153 w 1911074"/>
                <a:gd name="connsiteY1" fmla="*/ 527050 h 2510412"/>
                <a:gd name="connsiteX2" fmla="*/ 1513282 w 1911074"/>
                <a:gd name="connsiteY2" fmla="*/ 1466850 h 2510412"/>
                <a:gd name="connsiteX3" fmla="*/ 1858716 w 1911074"/>
                <a:gd name="connsiteY3" fmla="*/ 1720850 h 2510412"/>
                <a:gd name="connsiteX4" fmla="*/ 1487486 w 1911074"/>
                <a:gd name="connsiteY4" fmla="*/ 2411617 h 2510412"/>
                <a:gd name="connsiteX5" fmla="*/ 433141 w 1911074"/>
                <a:gd name="connsiteY5" fmla="*/ 2313623 h 2510412"/>
                <a:gd name="connsiteX6" fmla="*/ 24898 w 1911074"/>
                <a:gd name="connsiteY6" fmla="*/ 1327150 h 2510412"/>
                <a:gd name="connsiteX7" fmla="*/ 283753 w 1911074"/>
                <a:gd name="connsiteY7" fmla="*/ 133350 h 2510412"/>
                <a:gd name="connsiteX0" fmla="*/ 283753 w 1911074"/>
                <a:gd name="connsiteY0" fmla="*/ 133350 h 2494367"/>
                <a:gd name="connsiteX1" fmla="*/ 1706153 w 1911074"/>
                <a:gd name="connsiteY1" fmla="*/ 527050 h 2494367"/>
                <a:gd name="connsiteX2" fmla="*/ 1513282 w 1911074"/>
                <a:gd name="connsiteY2" fmla="*/ 1466850 h 2494367"/>
                <a:gd name="connsiteX3" fmla="*/ 1801869 w 1911074"/>
                <a:gd name="connsiteY3" fmla="*/ 1935140 h 2494367"/>
                <a:gd name="connsiteX4" fmla="*/ 1487486 w 1911074"/>
                <a:gd name="connsiteY4" fmla="*/ 2411617 h 2494367"/>
                <a:gd name="connsiteX5" fmla="*/ 433141 w 1911074"/>
                <a:gd name="connsiteY5" fmla="*/ 2313623 h 2494367"/>
                <a:gd name="connsiteX6" fmla="*/ 24898 w 1911074"/>
                <a:gd name="connsiteY6" fmla="*/ 1327150 h 2494367"/>
                <a:gd name="connsiteX7" fmla="*/ 283753 w 1911074"/>
                <a:gd name="connsiteY7" fmla="*/ 133350 h 2494367"/>
                <a:gd name="connsiteX0" fmla="*/ 326086 w 1894141"/>
                <a:gd name="connsiteY0" fmla="*/ 133350 h 2240367"/>
                <a:gd name="connsiteX1" fmla="*/ 1697686 w 1894141"/>
                <a:gd name="connsiteY1" fmla="*/ 273050 h 2240367"/>
                <a:gd name="connsiteX2" fmla="*/ 1504815 w 1894141"/>
                <a:gd name="connsiteY2" fmla="*/ 1212850 h 2240367"/>
                <a:gd name="connsiteX3" fmla="*/ 1793402 w 1894141"/>
                <a:gd name="connsiteY3" fmla="*/ 1681140 h 2240367"/>
                <a:gd name="connsiteX4" fmla="*/ 1479019 w 1894141"/>
                <a:gd name="connsiteY4" fmla="*/ 2157617 h 2240367"/>
                <a:gd name="connsiteX5" fmla="*/ 424674 w 1894141"/>
                <a:gd name="connsiteY5" fmla="*/ 2059623 h 2240367"/>
                <a:gd name="connsiteX6" fmla="*/ 16431 w 1894141"/>
                <a:gd name="connsiteY6" fmla="*/ 1073150 h 2240367"/>
                <a:gd name="connsiteX7" fmla="*/ 326086 w 1894141"/>
                <a:gd name="connsiteY7" fmla="*/ 133350 h 2240367"/>
                <a:gd name="connsiteX0" fmla="*/ 458009 w 2026064"/>
                <a:gd name="connsiteY0" fmla="*/ 133350 h 2240367"/>
                <a:gd name="connsiteX1" fmla="*/ 1829609 w 2026064"/>
                <a:gd name="connsiteY1" fmla="*/ 273050 h 2240367"/>
                <a:gd name="connsiteX2" fmla="*/ 1636738 w 2026064"/>
                <a:gd name="connsiteY2" fmla="*/ 1212850 h 2240367"/>
                <a:gd name="connsiteX3" fmla="*/ 1925325 w 2026064"/>
                <a:gd name="connsiteY3" fmla="*/ 1681140 h 2240367"/>
                <a:gd name="connsiteX4" fmla="*/ 1610942 w 2026064"/>
                <a:gd name="connsiteY4" fmla="*/ 2157617 h 2240367"/>
                <a:gd name="connsiteX5" fmla="*/ 556597 w 2026064"/>
                <a:gd name="connsiteY5" fmla="*/ 2059623 h 2240367"/>
                <a:gd name="connsiteX6" fmla="*/ 148354 w 2026064"/>
                <a:gd name="connsiteY6" fmla="*/ 1073150 h 2240367"/>
                <a:gd name="connsiteX7" fmla="*/ 458009 w 2026064"/>
                <a:gd name="connsiteY7" fmla="*/ 133350 h 2240367"/>
                <a:gd name="connsiteX0" fmla="*/ 572309 w 2140364"/>
                <a:gd name="connsiteY0" fmla="*/ 298450 h 2405467"/>
                <a:gd name="connsiteX1" fmla="*/ 1943909 w 2140364"/>
                <a:gd name="connsiteY1" fmla="*/ 438150 h 2405467"/>
                <a:gd name="connsiteX2" fmla="*/ 1751038 w 2140364"/>
                <a:gd name="connsiteY2" fmla="*/ 1377950 h 2405467"/>
                <a:gd name="connsiteX3" fmla="*/ 2039625 w 2140364"/>
                <a:gd name="connsiteY3" fmla="*/ 1846240 h 2405467"/>
                <a:gd name="connsiteX4" fmla="*/ 1725242 w 2140364"/>
                <a:gd name="connsiteY4" fmla="*/ 2322717 h 2405467"/>
                <a:gd name="connsiteX5" fmla="*/ 670897 w 2140364"/>
                <a:gd name="connsiteY5" fmla="*/ 2224723 h 2405467"/>
                <a:gd name="connsiteX6" fmla="*/ 262654 w 2140364"/>
                <a:gd name="connsiteY6" fmla="*/ 1238250 h 2405467"/>
                <a:gd name="connsiteX7" fmla="*/ 572309 w 2140364"/>
                <a:gd name="connsiteY7" fmla="*/ 298450 h 2405467"/>
                <a:gd name="connsiteX0" fmla="*/ 419909 w 1987964"/>
                <a:gd name="connsiteY0" fmla="*/ 222250 h 2329267"/>
                <a:gd name="connsiteX1" fmla="*/ 1791509 w 1987964"/>
                <a:gd name="connsiteY1" fmla="*/ 361950 h 2329267"/>
                <a:gd name="connsiteX2" fmla="*/ 1598638 w 1987964"/>
                <a:gd name="connsiteY2" fmla="*/ 1301750 h 2329267"/>
                <a:gd name="connsiteX3" fmla="*/ 1887225 w 1987964"/>
                <a:gd name="connsiteY3" fmla="*/ 1770040 h 2329267"/>
                <a:gd name="connsiteX4" fmla="*/ 1572842 w 1987964"/>
                <a:gd name="connsiteY4" fmla="*/ 2246517 h 2329267"/>
                <a:gd name="connsiteX5" fmla="*/ 518497 w 1987964"/>
                <a:gd name="connsiteY5" fmla="*/ 2148523 h 2329267"/>
                <a:gd name="connsiteX6" fmla="*/ 110254 w 1987964"/>
                <a:gd name="connsiteY6" fmla="*/ 1162050 h 2329267"/>
                <a:gd name="connsiteX7" fmla="*/ 419909 w 1987964"/>
                <a:gd name="connsiteY7" fmla="*/ 222250 h 2329267"/>
                <a:gd name="connsiteX0" fmla="*/ 275286 w 1843341"/>
                <a:gd name="connsiteY0" fmla="*/ 162983 h 2250330"/>
                <a:gd name="connsiteX1" fmla="*/ 1646886 w 1843341"/>
                <a:gd name="connsiteY1" fmla="*/ 302683 h 2250330"/>
                <a:gd name="connsiteX2" fmla="*/ 1454015 w 1843341"/>
                <a:gd name="connsiteY2" fmla="*/ 1242483 h 2250330"/>
                <a:gd name="connsiteX3" fmla="*/ 1742602 w 1843341"/>
                <a:gd name="connsiteY3" fmla="*/ 1710773 h 2250330"/>
                <a:gd name="connsiteX4" fmla="*/ 1428219 w 1843341"/>
                <a:gd name="connsiteY4" fmla="*/ 2187250 h 2250330"/>
                <a:gd name="connsiteX5" fmla="*/ 373874 w 1843341"/>
                <a:gd name="connsiteY5" fmla="*/ 2089256 h 2250330"/>
                <a:gd name="connsiteX6" fmla="*/ 16431 w 1843341"/>
                <a:gd name="connsiteY6" fmla="*/ 1280583 h 2250330"/>
                <a:gd name="connsiteX7" fmla="*/ 275286 w 1843341"/>
                <a:gd name="connsiteY7" fmla="*/ 162983 h 2250330"/>
                <a:gd name="connsiteX0" fmla="*/ 287986 w 1856041"/>
                <a:gd name="connsiteY0" fmla="*/ 162983 h 2250330"/>
                <a:gd name="connsiteX1" fmla="*/ 1659586 w 1856041"/>
                <a:gd name="connsiteY1" fmla="*/ 302683 h 2250330"/>
                <a:gd name="connsiteX2" fmla="*/ 1466715 w 1856041"/>
                <a:gd name="connsiteY2" fmla="*/ 1242483 h 2250330"/>
                <a:gd name="connsiteX3" fmla="*/ 1755302 w 1856041"/>
                <a:gd name="connsiteY3" fmla="*/ 1710773 h 2250330"/>
                <a:gd name="connsiteX4" fmla="*/ 1440919 w 1856041"/>
                <a:gd name="connsiteY4" fmla="*/ 2187250 h 2250330"/>
                <a:gd name="connsiteX5" fmla="*/ 386574 w 1856041"/>
                <a:gd name="connsiteY5" fmla="*/ 2089256 h 2250330"/>
                <a:gd name="connsiteX6" fmla="*/ 29131 w 1856041"/>
                <a:gd name="connsiteY6" fmla="*/ 1280583 h 2250330"/>
                <a:gd name="connsiteX7" fmla="*/ 287986 w 1856041"/>
                <a:gd name="connsiteY7" fmla="*/ 162983 h 2250330"/>
                <a:gd name="connsiteX0" fmla="*/ 296453 w 1864508"/>
                <a:gd name="connsiteY0" fmla="*/ 162983 h 2250330"/>
                <a:gd name="connsiteX1" fmla="*/ 1668053 w 1864508"/>
                <a:gd name="connsiteY1" fmla="*/ 302683 h 2250330"/>
                <a:gd name="connsiteX2" fmla="*/ 1475182 w 1864508"/>
                <a:gd name="connsiteY2" fmla="*/ 1242483 h 2250330"/>
                <a:gd name="connsiteX3" fmla="*/ 1763769 w 1864508"/>
                <a:gd name="connsiteY3" fmla="*/ 1710773 h 2250330"/>
                <a:gd name="connsiteX4" fmla="*/ 1449386 w 1864508"/>
                <a:gd name="connsiteY4" fmla="*/ 2187250 h 2250330"/>
                <a:gd name="connsiteX5" fmla="*/ 522041 w 1864508"/>
                <a:gd name="connsiteY5" fmla="*/ 2089256 h 2250330"/>
                <a:gd name="connsiteX6" fmla="*/ 37598 w 1864508"/>
                <a:gd name="connsiteY6" fmla="*/ 1280583 h 2250330"/>
                <a:gd name="connsiteX7" fmla="*/ 296453 w 1864508"/>
                <a:gd name="connsiteY7" fmla="*/ 162983 h 2250330"/>
                <a:gd name="connsiteX0" fmla="*/ 296453 w 1864508"/>
                <a:gd name="connsiteY0" fmla="*/ 162983 h 2253067"/>
                <a:gd name="connsiteX1" fmla="*/ 1668053 w 1864508"/>
                <a:gd name="connsiteY1" fmla="*/ 302683 h 2253067"/>
                <a:gd name="connsiteX2" fmla="*/ 1475182 w 1864508"/>
                <a:gd name="connsiteY2" fmla="*/ 1242483 h 2253067"/>
                <a:gd name="connsiteX3" fmla="*/ 1763769 w 1864508"/>
                <a:gd name="connsiteY3" fmla="*/ 1710773 h 2253067"/>
                <a:gd name="connsiteX4" fmla="*/ 1449386 w 1864508"/>
                <a:gd name="connsiteY4" fmla="*/ 2187250 h 2253067"/>
                <a:gd name="connsiteX5" fmla="*/ 522041 w 1864508"/>
                <a:gd name="connsiteY5" fmla="*/ 2089256 h 2253067"/>
                <a:gd name="connsiteX6" fmla="*/ 37598 w 1864508"/>
                <a:gd name="connsiteY6" fmla="*/ 1280583 h 2253067"/>
                <a:gd name="connsiteX7" fmla="*/ 296453 w 1864508"/>
                <a:gd name="connsiteY7" fmla="*/ 162983 h 2253067"/>
                <a:gd name="connsiteX0" fmla="*/ 296453 w 1885349"/>
                <a:gd name="connsiteY0" fmla="*/ 162983 h 2253067"/>
                <a:gd name="connsiteX1" fmla="*/ 1668053 w 1885349"/>
                <a:gd name="connsiteY1" fmla="*/ 302683 h 2253067"/>
                <a:gd name="connsiteX2" fmla="*/ 1600227 w 1885349"/>
                <a:gd name="connsiteY2" fmla="*/ 808566 h 2253067"/>
                <a:gd name="connsiteX3" fmla="*/ 1475182 w 1885349"/>
                <a:gd name="connsiteY3" fmla="*/ 1242483 h 2253067"/>
                <a:gd name="connsiteX4" fmla="*/ 1763769 w 1885349"/>
                <a:gd name="connsiteY4" fmla="*/ 1710773 h 2253067"/>
                <a:gd name="connsiteX5" fmla="*/ 1449386 w 1885349"/>
                <a:gd name="connsiteY5" fmla="*/ 2187250 h 2253067"/>
                <a:gd name="connsiteX6" fmla="*/ 522041 w 1885349"/>
                <a:gd name="connsiteY6" fmla="*/ 2089256 h 2253067"/>
                <a:gd name="connsiteX7" fmla="*/ 37598 w 1885349"/>
                <a:gd name="connsiteY7" fmla="*/ 1280583 h 2253067"/>
                <a:gd name="connsiteX8" fmla="*/ 296453 w 1885349"/>
                <a:gd name="connsiteY8" fmla="*/ 162983 h 2253067"/>
                <a:gd name="connsiteX0" fmla="*/ 296453 w 1847249"/>
                <a:gd name="connsiteY0" fmla="*/ 162983 h 2253067"/>
                <a:gd name="connsiteX1" fmla="*/ 1668053 w 1847249"/>
                <a:gd name="connsiteY1" fmla="*/ 302683 h 2253067"/>
                <a:gd name="connsiteX2" fmla="*/ 1600227 w 1847249"/>
                <a:gd name="connsiteY2" fmla="*/ 808566 h 2253067"/>
                <a:gd name="connsiteX3" fmla="*/ 1475182 w 1847249"/>
                <a:gd name="connsiteY3" fmla="*/ 1242483 h 2253067"/>
                <a:gd name="connsiteX4" fmla="*/ 1763769 w 1847249"/>
                <a:gd name="connsiteY4" fmla="*/ 1710773 h 2253067"/>
                <a:gd name="connsiteX5" fmla="*/ 1449386 w 1847249"/>
                <a:gd name="connsiteY5" fmla="*/ 2187250 h 2253067"/>
                <a:gd name="connsiteX6" fmla="*/ 522041 w 1847249"/>
                <a:gd name="connsiteY6" fmla="*/ 2089256 h 2253067"/>
                <a:gd name="connsiteX7" fmla="*/ 37598 w 1847249"/>
                <a:gd name="connsiteY7" fmla="*/ 1280583 h 2253067"/>
                <a:gd name="connsiteX8" fmla="*/ 296453 w 1847249"/>
                <a:gd name="connsiteY8" fmla="*/ 162983 h 2253067"/>
                <a:gd name="connsiteX0" fmla="*/ 296453 w 1768068"/>
                <a:gd name="connsiteY0" fmla="*/ 162983 h 2253067"/>
                <a:gd name="connsiteX1" fmla="*/ 1477553 w 1768068"/>
                <a:gd name="connsiteY1" fmla="*/ 302683 h 2253067"/>
                <a:gd name="connsiteX2" fmla="*/ 1600227 w 1768068"/>
                <a:gd name="connsiteY2" fmla="*/ 808566 h 2253067"/>
                <a:gd name="connsiteX3" fmla="*/ 1475182 w 1768068"/>
                <a:gd name="connsiteY3" fmla="*/ 1242483 h 2253067"/>
                <a:gd name="connsiteX4" fmla="*/ 1763769 w 1768068"/>
                <a:gd name="connsiteY4" fmla="*/ 1710773 h 2253067"/>
                <a:gd name="connsiteX5" fmla="*/ 1449386 w 1768068"/>
                <a:gd name="connsiteY5" fmla="*/ 2187250 h 2253067"/>
                <a:gd name="connsiteX6" fmla="*/ 522041 w 1768068"/>
                <a:gd name="connsiteY6" fmla="*/ 2089256 h 2253067"/>
                <a:gd name="connsiteX7" fmla="*/ 37598 w 1768068"/>
                <a:gd name="connsiteY7" fmla="*/ 1280583 h 2253067"/>
                <a:gd name="connsiteX8" fmla="*/ 296453 w 1768068"/>
                <a:gd name="connsiteY8" fmla="*/ 162983 h 22530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99818"/>
                <a:gd name="connsiteY0" fmla="*/ 175683 h 2265767"/>
                <a:gd name="connsiteX1" fmla="*/ 1436739 w 1799818"/>
                <a:gd name="connsiteY1" fmla="*/ 239183 h 2265767"/>
                <a:gd name="connsiteX2" fmla="*/ 1600227 w 1799818"/>
                <a:gd name="connsiteY2" fmla="*/ 821266 h 2265767"/>
                <a:gd name="connsiteX3" fmla="*/ 1475182 w 1799818"/>
                <a:gd name="connsiteY3" fmla="*/ 1255183 h 2265767"/>
                <a:gd name="connsiteX4" fmla="*/ 1795519 w 1799818"/>
                <a:gd name="connsiteY4" fmla="*/ 1875873 h 2265767"/>
                <a:gd name="connsiteX5" fmla="*/ 1449386 w 1799818"/>
                <a:gd name="connsiteY5" fmla="*/ 2199950 h 2265767"/>
                <a:gd name="connsiteX6" fmla="*/ 522041 w 1799818"/>
                <a:gd name="connsiteY6" fmla="*/ 2101956 h 2265767"/>
                <a:gd name="connsiteX7" fmla="*/ 37598 w 1799818"/>
                <a:gd name="connsiteY7" fmla="*/ 1293283 h 2265767"/>
                <a:gd name="connsiteX8" fmla="*/ 296453 w 1799818"/>
                <a:gd name="connsiteY8" fmla="*/ 175683 h 2265767"/>
                <a:gd name="connsiteX0" fmla="*/ 296453 w 1780768"/>
                <a:gd name="connsiteY0" fmla="*/ 175683 h 2265767"/>
                <a:gd name="connsiteX1" fmla="*/ 1436739 w 1780768"/>
                <a:gd name="connsiteY1" fmla="*/ 239183 h 2265767"/>
                <a:gd name="connsiteX2" fmla="*/ 1600227 w 1780768"/>
                <a:gd name="connsiteY2" fmla="*/ 821266 h 2265767"/>
                <a:gd name="connsiteX3" fmla="*/ 1475182 w 1780768"/>
                <a:gd name="connsiteY3" fmla="*/ 1255183 h 2265767"/>
                <a:gd name="connsiteX4" fmla="*/ 1776469 w 1780768"/>
                <a:gd name="connsiteY4" fmla="*/ 1774273 h 2265767"/>
                <a:gd name="connsiteX5" fmla="*/ 1449386 w 1780768"/>
                <a:gd name="connsiteY5" fmla="*/ 2199950 h 2265767"/>
                <a:gd name="connsiteX6" fmla="*/ 522041 w 1780768"/>
                <a:gd name="connsiteY6" fmla="*/ 2101956 h 2265767"/>
                <a:gd name="connsiteX7" fmla="*/ 37598 w 1780768"/>
                <a:gd name="connsiteY7" fmla="*/ 1293283 h 2265767"/>
                <a:gd name="connsiteX8" fmla="*/ 296453 w 1780768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57377 w 1785002"/>
                <a:gd name="connsiteY2" fmla="*/ 567266 h 2265767"/>
                <a:gd name="connsiteX3" fmla="*/ 1600227 w 1785002"/>
                <a:gd name="connsiteY3" fmla="*/ 821266 h 2265767"/>
                <a:gd name="connsiteX4" fmla="*/ 1644677 w 1785002"/>
                <a:gd name="connsiteY4" fmla="*/ 1107016 h 2265767"/>
                <a:gd name="connsiteX5" fmla="*/ 1500582 w 1785002"/>
                <a:gd name="connsiteY5" fmla="*/ 1394883 h 2265767"/>
                <a:gd name="connsiteX6" fmla="*/ 1776469 w 1785002"/>
                <a:gd name="connsiteY6" fmla="*/ 1774273 h 2265767"/>
                <a:gd name="connsiteX7" fmla="*/ 1449386 w 1785002"/>
                <a:gd name="connsiteY7" fmla="*/ 2199950 h 2265767"/>
                <a:gd name="connsiteX8" fmla="*/ 522041 w 1785002"/>
                <a:gd name="connsiteY8" fmla="*/ 2101956 h 2265767"/>
                <a:gd name="connsiteX9" fmla="*/ 37598 w 1785002"/>
                <a:gd name="connsiteY9" fmla="*/ 1293283 h 2265767"/>
                <a:gd name="connsiteX10" fmla="*/ 296453 w 1785002"/>
                <a:gd name="connsiteY10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593877 w 1785002"/>
                <a:gd name="connsiteY2" fmla="*/ 62441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44677 w 1785002"/>
                <a:gd name="connsiteY2" fmla="*/ 110701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44677 w 1790293"/>
                <a:gd name="connsiteY2" fmla="*/ 1107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82777 w 1790293"/>
                <a:gd name="connsiteY2" fmla="*/ 980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293" h="2265767">
                  <a:moveTo>
                    <a:pt x="296453" y="175683"/>
                  </a:moveTo>
                  <a:cubicBezTo>
                    <a:pt x="529643" y="0"/>
                    <a:pt x="1257543" y="93486"/>
                    <a:pt x="1436739" y="239183"/>
                  </a:cubicBezTo>
                  <a:cubicBezTo>
                    <a:pt x="1661443" y="394405"/>
                    <a:pt x="1666845" y="787399"/>
                    <a:pt x="1682777" y="980016"/>
                  </a:cubicBezTo>
                  <a:cubicBezTo>
                    <a:pt x="1698709" y="1172633"/>
                    <a:pt x="1516717" y="1262507"/>
                    <a:pt x="1532332" y="1394883"/>
                  </a:cubicBezTo>
                  <a:cubicBezTo>
                    <a:pt x="1547947" y="1527259"/>
                    <a:pt x="1790293" y="1640095"/>
                    <a:pt x="1776469" y="1774273"/>
                  </a:cubicBezTo>
                  <a:cubicBezTo>
                    <a:pt x="1762645" y="1908451"/>
                    <a:pt x="1658457" y="2145336"/>
                    <a:pt x="1449386" y="2199950"/>
                  </a:cubicBezTo>
                  <a:cubicBezTo>
                    <a:pt x="1240315" y="2254564"/>
                    <a:pt x="897039" y="2265767"/>
                    <a:pt x="522041" y="2101956"/>
                  </a:cubicBezTo>
                  <a:cubicBezTo>
                    <a:pt x="147043" y="1938145"/>
                    <a:pt x="75196" y="1614328"/>
                    <a:pt x="37598" y="1293283"/>
                  </a:cubicBezTo>
                  <a:cubicBezTo>
                    <a:pt x="0" y="972238"/>
                    <a:pt x="63263" y="351366"/>
                    <a:pt x="296453" y="175683"/>
                  </a:cubicBezTo>
                  <a:close/>
                </a:path>
              </a:pathLst>
            </a:cu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557009" y="3926860"/>
              <a:ext cx="546100" cy="5461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27009" y="3653810"/>
              <a:ext cx="266700" cy="2667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563359" y="3247410"/>
              <a:ext cx="660400" cy="6604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065009" y="377446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36459" y="3196610"/>
              <a:ext cx="660400" cy="6604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98259" y="3749060"/>
              <a:ext cx="266700" cy="2667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33309" y="3857010"/>
              <a:ext cx="546100" cy="5461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109459" y="4187210"/>
              <a:ext cx="266700" cy="2667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979409" y="3996710"/>
              <a:ext cx="190500" cy="1905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84159" y="4282460"/>
              <a:ext cx="190500" cy="1905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66955" y="3560418"/>
              <a:ext cx="74626" cy="7462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526836" y="3494784"/>
              <a:ext cx="74626" cy="7462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784405" y="4196918"/>
              <a:ext cx="60425" cy="604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679755" y="4113776"/>
              <a:ext cx="60425" cy="604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498655" y="3859574"/>
              <a:ext cx="43728" cy="437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940105" y="3753084"/>
              <a:ext cx="43728" cy="437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228905" y="4280134"/>
              <a:ext cx="43728" cy="437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7060755" y="4072906"/>
              <a:ext cx="28701" cy="287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978205" y="4365049"/>
              <a:ext cx="28701" cy="2870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22555" y="3926944"/>
              <a:ext cx="50407" cy="5040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Rigid Body Motion is all around us</a:t>
            </a:r>
          </a:p>
          <a:p>
            <a:r>
              <a:rPr lang="en-US" dirty="0" smtClean="0"/>
              <a:t>Rigid Body Motion is </a:t>
            </a:r>
            <a:r>
              <a:rPr lang="en-US" b="1" dirty="0" smtClean="0"/>
              <a:t>the</a:t>
            </a:r>
            <a:r>
              <a:rPr lang="en-US" dirty="0" smtClean="0"/>
              <a:t> game physics concept in use</a:t>
            </a:r>
          </a:p>
          <a:p>
            <a:r>
              <a:rPr lang="en-US" dirty="0" smtClean="0"/>
              <a:t>Bullet, </a:t>
            </a:r>
            <a:r>
              <a:rPr lang="en-US" dirty="0" err="1" smtClean="0"/>
              <a:t>Havok</a:t>
            </a:r>
            <a:r>
              <a:rPr lang="en-US" dirty="0" smtClean="0"/>
              <a:t>, ODE all use this concept</a:t>
            </a:r>
          </a:p>
          <a:p>
            <a:pPr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You</a:t>
            </a:r>
            <a:r>
              <a:rPr lang="en-US" dirty="0" smtClean="0"/>
              <a:t> need to know about it if you want to work with and understand physics engines!</a:t>
            </a:r>
            <a:endParaRPr lang="en-US" b="1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" y="1532237"/>
            <a:ext cx="8817429" cy="4358116"/>
          </a:xfrm>
        </p:spPr>
        <p:txBody>
          <a:bodyPr/>
          <a:lstStyle/>
          <a:p>
            <a:r>
              <a:rPr lang="en-US" sz="1800" dirty="0" smtClean="0"/>
              <a:t>for each (RigidBody* body in scene-&gt;rigidBodies) {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auto contacts = scene-&gt;determineContacts(body);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auto fieldForces = scene-&gt;determineFieldForces(body);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auto totalForce = computeTotalForce(contacts, fieldForces);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auto totalMoment = computeTotalMoment(contacts);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body-&gt;linearMomentum.integrate(timeStep, totalForce);	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body-&gt;angularMomentum.integrate(timeStep, totalMoment);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body-&gt;velocity = body-&gt;linearMomentum / body-&gt;mass;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body-&gt;angularVelocity = body-&gt;invInertiaTensor *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	body-&gt;angularMomentum;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body-&gt;position.integrate(timeStep, body-&gt;velocity);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body-&gt;rotation.integrate(timeStep, body-&gt;angularVelocity);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132579"/>
            <a:ext cx="8817429" cy="400050"/>
          </a:xfrm>
        </p:spPr>
        <p:txBody>
          <a:bodyPr/>
          <a:lstStyle/>
          <a:p>
            <a:r>
              <a:rPr lang="en-US" dirty="0" smtClean="0"/>
              <a:t>Rigid Body Update Code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Forces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1200329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>
                <a:solidFill>
                  <a:srgbClr val="C00000"/>
                </a:solidFill>
              </a:rPr>
              <a:t> field force (</a:t>
            </a:r>
            <a:r>
              <a:rPr lang="en-US" b="1" dirty="0" err="1" smtClean="0">
                <a:solidFill>
                  <a:srgbClr val="C00000"/>
                </a:solidFill>
              </a:rPr>
              <a:t>Feldkraft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is a force that is not transferred through direct contact but through a</a:t>
            </a:r>
            <a:r>
              <a:rPr lang="en-US" b="1" dirty="0" smtClean="0">
                <a:solidFill>
                  <a:srgbClr val="C00000"/>
                </a:solidFill>
              </a:rPr>
              <a:t> force field (</a:t>
            </a:r>
            <a:r>
              <a:rPr lang="en-US" b="1" dirty="0" err="1" smtClean="0">
                <a:solidFill>
                  <a:srgbClr val="C00000"/>
                </a:solidFill>
              </a:rPr>
              <a:t>Kraftfeld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87" y="3316288"/>
            <a:ext cx="8429655" cy="15970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Example: Gravity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790282" y="3920729"/>
            <a:ext cx="1985168" cy="19851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50548" y="4564063"/>
            <a:ext cx="698500" cy="698500"/>
          </a:xfrm>
          <a:prstGeom prst="ellipse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stCxn id="5" idx="6"/>
            <a:endCxn id="6" idx="2"/>
          </p:cNvCxnSpPr>
          <p:nvPr/>
        </p:nvCxnSpPr>
        <p:spPr>
          <a:xfrm>
            <a:off x="6775450" y="4913313"/>
            <a:ext cx="775098" cy="1588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hord 9"/>
          <p:cNvSpPr/>
          <p:nvPr/>
        </p:nvSpPr>
        <p:spPr>
          <a:xfrm>
            <a:off x="-1577210" y="5982097"/>
            <a:ext cx="7501760" cy="1985168"/>
          </a:xfrm>
          <a:prstGeom prst="chord">
            <a:avLst>
              <a:gd name="adj1" fmla="val 12475384"/>
              <a:gd name="adj2" fmla="val 19947025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47032" y="3921918"/>
            <a:ext cx="893763" cy="8937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59049" y="4347211"/>
            <a:ext cx="91440" cy="915352"/>
            <a:chOff x="5392643" y="4212220"/>
            <a:chExt cx="91440" cy="915352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5014065" y="4695719"/>
              <a:ext cx="862119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124" name="LaTeX: F_g = 9.81 \frac{\unit{m}}{s^2} .." descr="F_g = 9.81 \frac{\unit{m}}{s^2} \, m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7167" y="3947924"/>
            <a:ext cx="2063087" cy="34604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1200329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b="1" dirty="0" smtClean="0">
                <a:solidFill>
                  <a:srgbClr val="C00000"/>
                </a:solidFill>
              </a:rPr>
              <a:t> contact force (</a:t>
            </a:r>
            <a:r>
              <a:rPr lang="en-US" b="1" dirty="0" err="1" smtClean="0">
                <a:solidFill>
                  <a:srgbClr val="C00000"/>
                </a:solidFill>
              </a:rPr>
              <a:t>Kontaktkraft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is a force that is transmitted through a </a:t>
            </a:r>
            <a:r>
              <a:rPr lang="en-US" b="1" dirty="0" smtClean="0">
                <a:solidFill>
                  <a:srgbClr val="C00000"/>
                </a:solidFill>
              </a:rPr>
              <a:t>contact point </a:t>
            </a:r>
            <a:r>
              <a:rPr lang="en-US" dirty="0" smtClean="0"/>
              <a:t>of two </a:t>
            </a:r>
            <a:r>
              <a:rPr lang="en-US" dirty="0" smtClean="0"/>
              <a:t>bodies that </a:t>
            </a:r>
            <a:r>
              <a:rPr lang="en-US" dirty="0" smtClean="0"/>
              <a:t>touch.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87" y="3340101"/>
            <a:ext cx="5510213" cy="3170238"/>
          </a:xfrm>
        </p:spPr>
        <p:txBody>
          <a:bodyPr>
            <a:normAutofit/>
          </a:bodyPr>
          <a:lstStyle/>
          <a:p>
            <a:pPr eaLnBrk="0">
              <a:buNone/>
            </a:pPr>
            <a:r>
              <a:rPr lang="en-US" dirty="0" smtClean="0"/>
              <a:t>Because of </a:t>
            </a:r>
            <a:r>
              <a:rPr lang="en-US" dirty="0" smtClean="0"/>
              <a:t>                                      </a:t>
            </a:r>
            <a:r>
              <a:rPr lang="en-US" dirty="0" smtClean="0"/>
              <a:t>both bodies apply the same force (but in opposite directions) on each other.</a:t>
            </a:r>
          </a:p>
          <a:p>
            <a:pPr eaLnBrk="0">
              <a:buNone/>
            </a:pPr>
            <a:r>
              <a:rPr lang="en-US" dirty="0" smtClean="0"/>
              <a:t>It consists of a </a:t>
            </a:r>
            <a:r>
              <a:rPr lang="en-US" b="1" dirty="0" smtClean="0">
                <a:solidFill>
                  <a:srgbClr val="C00000"/>
                </a:solidFill>
              </a:rPr>
              <a:t>normal force (</a:t>
            </a:r>
            <a:r>
              <a:rPr lang="en-US" b="1" dirty="0" err="1" smtClean="0">
                <a:solidFill>
                  <a:srgbClr val="C00000"/>
                </a:solidFill>
              </a:rPr>
              <a:t>Normalkraft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perpendicular to the contact plane and </a:t>
            </a:r>
            <a:r>
              <a:rPr lang="en-US" b="1" dirty="0" smtClean="0">
                <a:solidFill>
                  <a:srgbClr val="C00000"/>
                </a:solidFill>
              </a:rPr>
              <a:t>a friction force (</a:t>
            </a:r>
            <a:r>
              <a:rPr lang="en-US" b="1" dirty="0" err="1" smtClean="0">
                <a:solidFill>
                  <a:srgbClr val="C00000"/>
                </a:solidFill>
              </a:rPr>
              <a:t>Reibungskraft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that lies on the contact plane.</a:t>
            </a:r>
            <a:endParaRPr lang="en-US" dirty="0"/>
          </a:p>
        </p:txBody>
      </p:sp>
      <p:sp>
        <p:nvSpPr>
          <p:cNvPr id="18" name="Pie 17"/>
          <p:cNvSpPr/>
          <p:nvPr/>
        </p:nvSpPr>
        <p:spPr>
          <a:xfrm>
            <a:off x="6400800" y="4413648"/>
            <a:ext cx="3411536" cy="3411536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64250" y="4229100"/>
            <a:ext cx="869950" cy="8699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689600" y="3873500"/>
            <a:ext cx="2451100" cy="196850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 hidden="1"/>
          <p:cNvCxnSpPr/>
          <p:nvPr/>
        </p:nvCxnSpPr>
        <p:spPr>
          <a:xfrm>
            <a:off x="6515100" y="4711700"/>
            <a:ext cx="1612900" cy="139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529393" y="4929771"/>
            <a:ext cx="857246" cy="542343"/>
            <a:chOff x="5077477" y="4212220"/>
            <a:chExt cx="1120123" cy="727994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5445123" y="4264660"/>
              <a:ext cx="752477" cy="67555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7"/>
            </p:cNvCxnSpPr>
            <p:nvPr/>
          </p:nvCxnSpPr>
          <p:spPr>
            <a:xfrm rot="16200000" flipH="1" flipV="1">
              <a:off x="5006283" y="4296805"/>
              <a:ext cx="535603" cy="39321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194" name="LaTeX: actio = - reactio" descr="actio = - reactio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60550" y="3469946"/>
            <a:ext cx="2228088" cy="20421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" y="1532237"/>
            <a:ext cx="8817429" cy="4358116"/>
          </a:xfrm>
        </p:spPr>
        <p:txBody>
          <a:bodyPr/>
          <a:lstStyle/>
          <a:p>
            <a:r>
              <a:rPr lang="en-US" sz="1800" dirty="0" smtClean="0"/>
              <a:t>for each (RigidBody* body in scene-&gt;rigidBodies) {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auto contacts = scene-&gt;determineContacts(body);</a:t>
            </a:r>
          </a:p>
          <a:p>
            <a:r>
              <a:rPr lang="en-US" sz="1800" dirty="0" smtClean="0"/>
              <a:t>	auto fieldForces = scene-&gt;determineFieldForces(body);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auto totalForce = computeTotalForce(contacts, fieldForces);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auto totalMoment = computeTotalMoment(contacts);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body-&gt;linearMomentum.integrate(timeStep, totalForce);	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body-&gt;angularMomentum.integrate(timeStep, totalMoment);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body-&gt;velocity = body-&gt;linearMomentum / body-&gt;mass;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body-&gt;angularVelocity = body-&gt;invInertiaTensor *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	body-&gt;angularMomentum;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body-&gt;position.integrate(timeStep, body-&gt;velocity);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body-&gt;rotation.integrate(timeStep, body-&gt;angularVelocity);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132579"/>
            <a:ext cx="8817429" cy="400050"/>
          </a:xfrm>
        </p:spPr>
        <p:txBody>
          <a:bodyPr/>
          <a:lstStyle/>
          <a:p>
            <a:r>
              <a:rPr lang="en-US" dirty="0" smtClean="0"/>
              <a:t>Rigid Body Update Code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rot="15837319" flipH="1">
            <a:off x="1396507" y="1552632"/>
            <a:ext cx="1828800" cy="2285924"/>
          </a:xfrm>
          <a:custGeom>
            <a:avLst/>
            <a:gdLst>
              <a:gd name="connsiteX0" fmla="*/ 609600 w 2487083"/>
              <a:gd name="connsiteY0" fmla="*/ 325967 h 2201334"/>
              <a:gd name="connsiteX1" fmla="*/ 2032000 w 2487083"/>
              <a:gd name="connsiteY1" fmla="*/ 122767 h 2201334"/>
              <a:gd name="connsiteX2" fmla="*/ 1651000 w 2487083"/>
              <a:gd name="connsiteY2" fmla="*/ 1062567 h 2201334"/>
              <a:gd name="connsiteX3" fmla="*/ 2413000 w 2487083"/>
              <a:gd name="connsiteY3" fmla="*/ 1316567 h 2201334"/>
              <a:gd name="connsiteX4" fmla="*/ 1206500 w 2487083"/>
              <a:gd name="connsiteY4" fmla="*/ 2180167 h 2201334"/>
              <a:gd name="connsiteX5" fmla="*/ 101600 w 2487083"/>
              <a:gd name="connsiteY5" fmla="*/ 1189567 h 2201334"/>
              <a:gd name="connsiteX6" fmla="*/ 609600 w 2487083"/>
              <a:gd name="connsiteY6" fmla="*/ 325967 h 2201334"/>
              <a:gd name="connsiteX0" fmla="*/ 609600 w 2518438"/>
              <a:gd name="connsiteY0" fmla="*/ 325967 h 2201334"/>
              <a:gd name="connsiteX1" fmla="*/ 2032000 w 2518438"/>
              <a:gd name="connsiteY1" fmla="*/ 122767 h 2201334"/>
              <a:gd name="connsiteX2" fmla="*/ 1839129 w 2518438"/>
              <a:gd name="connsiteY2" fmla="*/ 1062567 h 2201334"/>
              <a:gd name="connsiteX3" fmla="*/ 2413000 w 2518438"/>
              <a:gd name="connsiteY3" fmla="*/ 1316567 h 2201334"/>
              <a:gd name="connsiteX4" fmla="*/ 1206500 w 2518438"/>
              <a:gd name="connsiteY4" fmla="*/ 2180167 h 2201334"/>
              <a:gd name="connsiteX5" fmla="*/ 101600 w 2518438"/>
              <a:gd name="connsiteY5" fmla="*/ 1189567 h 2201334"/>
              <a:gd name="connsiteX6" fmla="*/ 609600 w 2518438"/>
              <a:gd name="connsiteY6" fmla="*/ 325967 h 2201334"/>
              <a:gd name="connsiteX0" fmla="*/ 609600 w 2446774"/>
              <a:gd name="connsiteY0" fmla="*/ 325967 h 2316461"/>
              <a:gd name="connsiteX1" fmla="*/ 2032000 w 2446774"/>
              <a:gd name="connsiteY1" fmla="*/ 122767 h 2316461"/>
              <a:gd name="connsiteX2" fmla="*/ 1839129 w 2446774"/>
              <a:gd name="connsiteY2" fmla="*/ 1062567 h 2316461"/>
              <a:gd name="connsiteX3" fmla="*/ 2413000 w 2446774"/>
              <a:gd name="connsiteY3" fmla="*/ 1316567 h 2316461"/>
              <a:gd name="connsiteX4" fmla="*/ 2041770 w 2446774"/>
              <a:gd name="connsiteY4" fmla="*/ 2007334 h 2316461"/>
              <a:gd name="connsiteX5" fmla="*/ 1206500 w 2446774"/>
              <a:gd name="connsiteY5" fmla="*/ 2180167 h 2316461"/>
              <a:gd name="connsiteX6" fmla="*/ 101600 w 2446774"/>
              <a:gd name="connsiteY6" fmla="*/ 1189567 h 2316461"/>
              <a:gd name="connsiteX7" fmla="*/ 609600 w 2446774"/>
              <a:gd name="connsiteY7" fmla="*/ 325967 h 2316461"/>
              <a:gd name="connsiteX0" fmla="*/ 570971 w 2408145"/>
              <a:gd name="connsiteY0" fmla="*/ 325967 h 2106129"/>
              <a:gd name="connsiteX1" fmla="*/ 1993371 w 2408145"/>
              <a:gd name="connsiteY1" fmla="*/ 122767 h 2106129"/>
              <a:gd name="connsiteX2" fmla="*/ 1800500 w 2408145"/>
              <a:gd name="connsiteY2" fmla="*/ 1062567 h 2106129"/>
              <a:gd name="connsiteX3" fmla="*/ 2374371 w 2408145"/>
              <a:gd name="connsiteY3" fmla="*/ 1316567 h 2106129"/>
              <a:gd name="connsiteX4" fmla="*/ 2003141 w 2408145"/>
              <a:gd name="connsiteY4" fmla="*/ 2007334 h 2106129"/>
              <a:gd name="connsiteX5" fmla="*/ 948796 w 2408145"/>
              <a:gd name="connsiteY5" fmla="*/ 1909340 h 2106129"/>
              <a:gd name="connsiteX6" fmla="*/ 62971 w 2408145"/>
              <a:gd name="connsiteY6" fmla="*/ 1189567 h 2106129"/>
              <a:gd name="connsiteX7" fmla="*/ 570971 w 2408145"/>
              <a:gd name="connsiteY7" fmla="*/ 325967 h 2106129"/>
              <a:gd name="connsiteX0" fmla="*/ 242136 w 2079310"/>
              <a:gd name="connsiteY0" fmla="*/ 325967 h 2106129"/>
              <a:gd name="connsiteX1" fmla="*/ 1664536 w 2079310"/>
              <a:gd name="connsiteY1" fmla="*/ 122767 h 2106129"/>
              <a:gd name="connsiteX2" fmla="*/ 1471665 w 2079310"/>
              <a:gd name="connsiteY2" fmla="*/ 1062567 h 2106129"/>
              <a:gd name="connsiteX3" fmla="*/ 2045536 w 2079310"/>
              <a:gd name="connsiteY3" fmla="*/ 1316567 h 2106129"/>
              <a:gd name="connsiteX4" fmla="*/ 1674306 w 2079310"/>
              <a:gd name="connsiteY4" fmla="*/ 2007334 h 2106129"/>
              <a:gd name="connsiteX5" fmla="*/ 619961 w 2079310"/>
              <a:gd name="connsiteY5" fmla="*/ 1909340 h 2106129"/>
              <a:gd name="connsiteX6" fmla="*/ 211718 w 2079310"/>
              <a:gd name="connsiteY6" fmla="*/ 922867 h 2106129"/>
              <a:gd name="connsiteX7" fmla="*/ 242136 w 2079310"/>
              <a:gd name="connsiteY7" fmla="*/ 325967 h 2106129"/>
              <a:gd name="connsiteX0" fmla="*/ 283753 w 1892490"/>
              <a:gd name="connsiteY0" fmla="*/ 133350 h 2510412"/>
              <a:gd name="connsiteX1" fmla="*/ 1477716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892490"/>
              <a:gd name="connsiteY0" fmla="*/ 133350 h 2510412"/>
              <a:gd name="connsiteX1" fmla="*/ 1706153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911074"/>
              <a:gd name="connsiteY0" fmla="*/ 133350 h 2510412"/>
              <a:gd name="connsiteX1" fmla="*/ 1706153 w 1911074"/>
              <a:gd name="connsiteY1" fmla="*/ 527050 h 2510412"/>
              <a:gd name="connsiteX2" fmla="*/ 1513282 w 1911074"/>
              <a:gd name="connsiteY2" fmla="*/ 1466850 h 2510412"/>
              <a:gd name="connsiteX3" fmla="*/ 1858716 w 1911074"/>
              <a:gd name="connsiteY3" fmla="*/ 1720850 h 2510412"/>
              <a:gd name="connsiteX4" fmla="*/ 1487486 w 1911074"/>
              <a:gd name="connsiteY4" fmla="*/ 2411617 h 2510412"/>
              <a:gd name="connsiteX5" fmla="*/ 433141 w 1911074"/>
              <a:gd name="connsiteY5" fmla="*/ 2313623 h 2510412"/>
              <a:gd name="connsiteX6" fmla="*/ 24898 w 1911074"/>
              <a:gd name="connsiteY6" fmla="*/ 1327150 h 2510412"/>
              <a:gd name="connsiteX7" fmla="*/ 283753 w 1911074"/>
              <a:gd name="connsiteY7" fmla="*/ 133350 h 2510412"/>
              <a:gd name="connsiteX0" fmla="*/ 283753 w 1911074"/>
              <a:gd name="connsiteY0" fmla="*/ 133350 h 2494367"/>
              <a:gd name="connsiteX1" fmla="*/ 1706153 w 1911074"/>
              <a:gd name="connsiteY1" fmla="*/ 527050 h 2494367"/>
              <a:gd name="connsiteX2" fmla="*/ 1513282 w 1911074"/>
              <a:gd name="connsiteY2" fmla="*/ 1466850 h 2494367"/>
              <a:gd name="connsiteX3" fmla="*/ 1801869 w 1911074"/>
              <a:gd name="connsiteY3" fmla="*/ 1935140 h 2494367"/>
              <a:gd name="connsiteX4" fmla="*/ 1487486 w 1911074"/>
              <a:gd name="connsiteY4" fmla="*/ 2411617 h 2494367"/>
              <a:gd name="connsiteX5" fmla="*/ 433141 w 1911074"/>
              <a:gd name="connsiteY5" fmla="*/ 2313623 h 2494367"/>
              <a:gd name="connsiteX6" fmla="*/ 24898 w 1911074"/>
              <a:gd name="connsiteY6" fmla="*/ 1327150 h 2494367"/>
              <a:gd name="connsiteX7" fmla="*/ 283753 w 1911074"/>
              <a:gd name="connsiteY7" fmla="*/ 133350 h 2494367"/>
              <a:gd name="connsiteX0" fmla="*/ 326086 w 1894141"/>
              <a:gd name="connsiteY0" fmla="*/ 133350 h 2240367"/>
              <a:gd name="connsiteX1" fmla="*/ 1697686 w 1894141"/>
              <a:gd name="connsiteY1" fmla="*/ 273050 h 2240367"/>
              <a:gd name="connsiteX2" fmla="*/ 1504815 w 1894141"/>
              <a:gd name="connsiteY2" fmla="*/ 1212850 h 2240367"/>
              <a:gd name="connsiteX3" fmla="*/ 1793402 w 1894141"/>
              <a:gd name="connsiteY3" fmla="*/ 1681140 h 2240367"/>
              <a:gd name="connsiteX4" fmla="*/ 1479019 w 1894141"/>
              <a:gd name="connsiteY4" fmla="*/ 2157617 h 2240367"/>
              <a:gd name="connsiteX5" fmla="*/ 424674 w 1894141"/>
              <a:gd name="connsiteY5" fmla="*/ 2059623 h 2240367"/>
              <a:gd name="connsiteX6" fmla="*/ 16431 w 1894141"/>
              <a:gd name="connsiteY6" fmla="*/ 1073150 h 2240367"/>
              <a:gd name="connsiteX7" fmla="*/ 326086 w 1894141"/>
              <a:gd name="connsiteY7" fmla="*/ 133350 h 2240367"/>
              <a:gd name="connsiteX0" fmla="*/ 458009 w 2026064"/>
              <a:gd name="connsiteY0" fmla="*/ 133350 h 2240367"/>
              <a:gd name="connsiteX1" fmla="*/ 1829609 w 2026064"/>
              <a:gd name="connsiteY1" fmla="*/ 273050 h 2240367"/>
              <a:gd name="connsiteX2" fmla="*/ 1636738 w 2026064"/>
              <a:gd name="connsiteY2" fmla="*/ 1212850 h 2240367"/>
              <a:gd name="connsiteX3" fmla="*/ 1925325 w 2026064"/>
              <a:gd name="connsiteY3" fmla="*/ 1681140 h 2240367"/>
              <a:gd name="connsiteX4" fmla="*/ 1610942 w 2026064"/>
              <a:gd name="connsiteY4" fmla="*/ 2157617 h 2240367"/>
              <a:gd name="connsiteX5" fmla="*/ 556597 w 2026064"/>
              <a:gd name="connsiteY5" fmla="*/ 2059623 h 2240367"/>
              <a:gd name="connsiteX6" fmla="*/ 148354 w 2026064"/>
              <a:gd name="connsiteY6" fmla="*/ 1073150 h 2240367"/>
              <a:gd name="connsiteX7" fmla="*/ 458009 w 2026064"/>
              <a:gd name="connsiteY7" fmla="*/ 133350 h 2240367"/>
              <a:gd name="connsiteX0" fmla="*/ 572309 w 2140364"/>
              <a:gd name="connsiteY0" fmla="*/ 298450 h 2405467"/>
              <a:gd name="connsiteX1" fmla="*/ 1943909 w 2140364"/>
              <a:gd name="connsiteY1" fmla="*/ 438150 h 2405467"/>
              <a:gd name="connsiteX2" fmla="*/ 1751038 w 2140364"/>
              <a:gd name="connsiteY2" fmla="*/ 1377950 h 2405467"/>
              <a:gd name="connsiteX3" fmla="*/ 2039625 w 2140364"/>
              <a:gd name="connsiteY3" fmla="*/ 1846240 h 2405467"/>
              <a:gd name="connsiteX4" fmla="*/ 1725242 w 2140364"/>
              <a:gd name="connsiteY4" fmla="*/ 2322717 h 2405467"/>
              <a:gd name="connsiteX5" fmla="*/ 670897 w 2140364"/>
              <a:gd name="connsiteY5" fmla="*/ 2224723 h 2405467"/>
              <a:gd name="connsiteX6" fmla="*/ 262654 w 2140364"/>
              <a:gd name="connsiteY6" fmla="*/ 1238250 h 2405467"/>
              <a:gd name="connsiteX7" fmla="*/ 572309 w 2140364"/>
              <a:gd name="connsiteY7" fmla="*/ 298450 h 2405467"/>
              <a:gd name="connsiteX0" fmla="*/ 419909 w 1987964"/>
              <a:gd name="connsiteY0" fmla="*/ 222250 h 2329267"/>
              <a:gd name="connsiteX1" fmla="*/ 1791509 w 1987964"/>
              <a:gd name="connsiteY1" fmla="*/ 361950 h 2329267"/>
              <a:gd name="connsiteX2" fmla="*/ 1598638 w 1987964"/>
              <a:gd name="connsiteY2" fmla="*/ 1301750 h 2329267"/>
              <a:gd name="connsiteX3" fmla="*/ 1887225 w 1987964"/>
              <a:gd name="connsiteY3" fmla="*/ 1770040 h 2329267"/>
              <a:gd name="connsiteX4" fmla="*/ 1572842 w 1987964"/>
              <a:gd name="connsiteY4" fmla="*/ 2246517 h 2329267"/>
              <a:gd name="connsiteX5" fmla="*/ 518497 w 1987964"/>
              <a:gd name="connsiteY5" fmla="*/ 2148523 h 2329267"/>
              <a:gd name="connsiteX6" fmla="*/ 110254 w 1987964"/>
              <a:gd name="connsiteY6" fmla="*/ 1162050 h 2329267"/>
              <a:gd name="connsiteX7" fmla="*/ 419909 w 1987964"/>
              <a:gd name="connsiteY7" fmla="*/ 222250 h 2329267"/>
              <a:gd name="connsiteX0" fmla="*/ 275286 w 1843341"/>
              <a:gd name="connsiteY0" fmla="*/ 162983 h 2250330"/>
              <a:gd name="connsiteX1" fmla="*/ 1646886 w 1843341"/>
              <a:gd name="connsiteY1" fmla="*/ 302683 h 2250330"/>
              <a:gd name="connsiteX2" fmla="*/ 1454015 w 1843341"/>
              <a:gd name="connsiteY2" fmla="*/ 1242483 h 2250330"/>
              <a:gd name="connsiteX3" fmla="*/ 1742602 w 1843341"/>
              <a:gd name="connsiteY3" fmla="*/ 1710773 h 2250330"/>
              <a:gd name="connsiteX4" fmla="*/ 1428219 w 1843341"/>
              <a:gd name="connsiteY4" fmla="*/ 2187250 h 2250330"/>
              <a:gd name="connsiteX5" fmla="*/ 373874 w 1843341"/>
              <a:gd name="connsiteY5" fmla="*/ 2089256 h 2250330"/>
              <a:gd name="connsiteX6" fmla="*/ 16431 w 1843341"/>
              <a:gd name="connsiteY6" fmla="*/ 1280583 h 2250330"/>
              <a:gd name="connsiteX7" fmla="*/ 275286 w 1843341"/>
              <a:gd name="connsiteY7" fmla="*/ 162983 h 2250330"/>
              <a:gd name="connsiteX0" fmla="*/ 287986 w 1856041"/>
              <a:gd name="connsiteY0" fmla="*/ 162983 h 2250330"/>
              <a:gd name="connsiteX1" fmla="*/ 1659586 w 1856041"/>
              <a:gd name="connsiteY1" fmla="*/ 302683 h 2250330"/>
              <a:gd name="connsiteX2" fmla="*/ 1466715 w 1856041"/>
              <a:gd name="connsiteY2" fmla="*/ 1242483 h 2250330"/>
              <a:gd name="connsiteX3" fmla="*/ 1755302 w 1856041"/>
              <a:gd name="connsiteY3" fmla="*/ 1710773 h 2250330"/>
              <a:gd name="connsiteX4" fmla="*/ 1440919 w 1856041"/>
              <a:gd name="connsiteY4" fmla="*/ 2187250 h 2250330"/>
              <a:gd name="connsiteX5" fmla="*/ 386574 w 1856041"/>
              <a:gd name="connsiteY5" fmla="*/ 2089256 h 2250330"/>
              <a:gd name="connsiteX6" fmla="*/ 29131 w 1856041"/>
              <a:gd name="connsiteY6" fmla="*/ 1280583 h 2250330"/>
              <a:gd name="connsiteX7" fmla="*/ 287986 w 1856041"/>
              <a:gd name="connsiteY7" fmla="*/ 162983 h 2250330"/>
              <a:gd name="connsiteX0" fmla="*/ 296453 w 1864508"/>
              <a:gd name="connsiteY0" fmla="*/ 162983 h 2250330"/>
              <a:gd name="connsiteX1" fmla="*/ 1668053 w 1864508"/>
              <a:gd name="connsiteY1" fmla="*/ 302683 h 2250330"/>
              <a:gd name="connsiteX2" fmla="*/ 1475182 w 1864508"/>
              <a:gd name="connsiteY2" fmla="*/ 1242483 h 2250330"/>
              <a:gd name="connsiteX3" fmla="*/ 1763769 w 1864508"/>
              <a:gd name="connsiteY3" fmla="*/ 1710773 h 2250330"/>
              <a:gd name="connsiteX4" fmla="*/ 1449386 w 1864508"/>
              <a:gd name="connsiteY4" fmla="*/ 2187250 h 2250330"/>
              <a:gd name="connsiteX5" fmla="*/ 522041 w 1864508"/>
              <a:gd name="connsiteY5" fmla="*/ 2089256 h 2250330"/>
              <a:gd name="connsiteX6" fmla="*/ 37598 w 1864508"/>
              <a:gd name="connsiteY6" fmla="*/ 1280583 h 2250330"/>
              <a:gd name="connsiteX7" fmla="*/ 296453 w 1864508"/>
              <a:gd name="connsiteY7" fmla="*/ 162983 h 2250330"/>
              <a:gd name="connsiteX0" fmla="*/ 296453 w 1864508"/>
              <a:gd name="connsiteY0" fmla="*/ 162983 h 2253067"/>
              <a:gd name="connsiteX1" fmla="*/ 1668053 w 1864508"/>
              <a:gd name="connsiteY1" fmla="*/ 302683 h 2253067"/>
              <a:gd name="connsiteX2" fmla="*/ 1475182 w 1864508"/>
              <a:gd name="connsiteY2" fmla="*/ 1242483 h 2253067"/>
              <a:gd name="connsiteX3" fmla="*/ 1763769 w 1864508"/>
              <a:gd name="connsiteY3" fmla="*/ 1710773 h 2253067"/>
              <a:gd name="connsiteX4" fmla="*/ 1449386 w 1864508"/>
              <a:gd name="connsiteY4" fmla="*/ 2187250 h 2253067"/>
              <a:gd name="connsiteX5" fmla="*/ 522041 w 1864508"/>
              <a:gd name="connsiteY5" fmla="*/ 2089256 h 2253067"/>
              <a:gd name="connsiteX6" fmla="*/ 37598 w 1864508"/>
              <a:gd name="connsiteY6" fmla="*/ 1280583 h 2253067"/>
              <a:gd name="connsiteX7" fmla="*/ 296453 w 1864508"/>
              <a:gd name="connsiteY7" fmla="*/ 162983 h 2253067"/>
              <a:gd name="connsiteX0" fmla="*/ 296453 w 1885349"/>
              <a:gd name="connsiteY0" fmla="*/ 162983 h 2253067"/>
              <a:gd name="connsiteX1" fmla="*/ 1668053 w 1885349"/>
              <a:gd name="connsiteY1" fmla="*/ 302683 h 2253067"/>
              <a:gd name="connsiteX2" fmla="*/ 1600227 w 1885349"/>
              <a:gd name="connsiteY2" fmla="*/ 808566 h 2253067"/>
              <a:gd name="connsiteX3" fmla="*/ 1475182 w 1885349"/>
              <a:gd name="connsiteY3" fmla="*/ 1242483 h 2253067"/>
              <a:gd name="connsiteX4" fmla="*/ 1763769 w 1885349"/>
              <a:gd name="connsiteY4" fmla="*/ 1710773 h 2253067"/>
              <a:gd name="connsiteX5" fmla="*/ 1449386 w 1885349"/>
              <a:gd name="connsiteY5" fmla="*/ 2187250 h 2253067"/>
              <a:gd name="connsiteX6" fmla="*/ 522041 w 1885349"/>
              <a:gd name="connsiteY6" fmla="*/ 2089256 h 2253067"/>
              <a:gd name="connsiteX7" fmla="*/ 37598 w 1885349"/>
              <a:gd name="connsiteY7" fmla="*/ 1280583 h 2253067"/>
              <a:gd name="connsiteX8" fmla="*/ 296453 w 1885349"/>
              <a:gd name="connsiteY8" fmla="*/ 162983 h 2253067"/>
              <a:gd name="connsiteX0" fmla="*/ 296453 w 1847249"/>
              <a:gd name="connsiteY0" fmla="*/ 162983 h 2253067"/>
              <a:gd name="connsiteX1" fmla="*/ 1668053 w 1847249"/>
              <a:gd name="connsiteY1" fmla="*/ 302683 h 2253067"/>
              <a:gd name="connsiteX2" fmla="*/ 1600227 w 1847249"/>
              <a:gd name="connsiteY2" fmla="*/ 808566 h 2253067"/>
              <a:gd name="connsiteX3" fmla="*/ 1475182 w 1847249"/>
              <a:gd name="connsiteY3" fmla="*/ 1242483 h 2253067"/>
              <a:gd name="connsiteX4" fmla="*/ 1763769 w 1847249"/>
              <a:gd name="connsiteY4" fmla="*/ 1710773 h 2253067"/>
              <a:gd name="connsiteX5" fmla="*/ 1449386 w 1847249"/>
              <a:gd name="connsiteY5" fmla="*/ 2187250 h 2253067"/>
              <a:gd name="connsiteX6" fmla="*/ 522041 w 1847249"/>
              <a:gd name="connsiteY6" fmla="*/ 2089256 h 2253067"/>
              <a:gd name="connsiteX7" fmla="*/ 37598 w 1847249"/>
              <a:gd name="connsiteY7" fmla="*/ 1280583 h 2253067"/>
              <a:gd name="connsiteX8" fmla="*/ 296453 w 1847249"/>
              <a:gd name="connsiteY8" fmla="*/ 162983 h 2253067"/>
              <a:gd name="connsiteX0" fmla="*/ 296453 w 1768068"/>
              <a:gd name="connsiteY0" fmla="*/ 162983 h 2253067"/>
              <a:gd name="connsiteX1" fmla="*/ 1477553 w 1768068"/>
              <a:gd name="connsiteY1" fmla="*/ 302683 h 2253067"/>
              <a:gd name="connsiteX2" fmla="*/ 1600227 w 1768068"/>
              <a:gd name="connsiteY2" fmla="*/ 808566 h 2253067"/>
              <a:gd name="connsiteX3" fmla="*/ 1475182 w 1768068"/>
              <a:gd name="connsiteY3" fmla="*/ 1242483 h 2253067"/>
              <a:gd name="connsiteX4" fmla="*/ 1763769 w 1768068"/>
              <a:gd name="connsiteY4" fmla="*/ 1710773 h 2253067"/>
              <a:gd name="connsiteX5" fmla="*/ 1449386 w 1768068"/>
              <a:gd name="connsiteY5" fmla="*/ 2187250 h 2253067"/>
              <a:gd name="connsiteX6" fmla="*/ 522041 w 1768068"/>
              <a:gd name="connsiteY6" fmla="*/ 2089256 h 2253067"/>
              <a:gd name="connsiteX7" fmla="*/ 37598 w 1768068"/>
              <a:gd name="connsiteY7" fmla="*/ 1280583 h 2253067"/>
              <a:gd name="connsiteX8" fmla="*/ 296453 w 1768068"/>
              <a:gd name="connsiteY8" fmla="*/ 162983 h 22530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99818"/>
              <a:gd name="connsiteY0" fmla="*/ 175683 h 2265767"/>
              <a:gd name="connsiteX1" fmla="*/ 1436739 w 1799818"/>
              <a:gd name="connsiteY1" fmla="*/ 239183 h 2265767"/>
              <a:gd name="connsiteX2" fmla="*/ 1600227 w 1799818"/>
              <a:gd name="connsiteY2" fmla="*/ 821266 h 2265767"/>
              <a:gd name="connsiteX3" fmla="*/ 1475182 w 1799818"/>
              <a:gd name="connsiteY3" fmla="*/ 1255183 h 2265767"/>
              <a:gd name="connsiteX4" fmla="*/ 1795519 w 1799818"/>
              <a:gd name="connsiteY4" fmla="*/ 1875873 h 2265767"/>
              <a:gd name="connsiteX5" fmla="*/ 1449386 w 1799818"/>
              <a:gd name="connsiteY5" fmla="*/ 2199950 h 2265767"/>
              <a:gd name="connsiteX6" fmla="*/ 522041 w 1799818"/>
              <a:gd name="connsiteY6" fmla="*/ 2101956 h 2265767"/>
              <a:gd name="connsiteX7" fmla="*/ 37598 w 1799818"/>
              <a:gd name="connsiteY7" fmla="*/ 1293283 h 2265767"/>
              <a:gd name="connsiteX8" fmla="*/ 296453 w 1799818"/>
              <a:gd name="connsiteY8" fmla="*/ 175683 h 2265767"/>
              <a:gd name="connsiteX0" fmla="*/ 296453 w 1780768"/>
              <a:gd name="connsiteY0" fmla="*/ 175683 h 2265767"/>
              <a:gd name="connsiteX1" fmla="*/ 1436739 w 1780768"/>
              <a:gd name="connsiteY1" fmla="*/ 239183 h 2265767"/>
              <a:gd name="connsiteX2" fmla="*/ 1600227 w 1780768"/>
              <a:gd name="connsiteY2" fmla="*/ 821266 h 2265767"/>
              <a:gd name="connsiteX3" fmla="*/ 1475182 w 1780768"/>
              <a:gd name="connsiteY3" fmla="*/ 1255183 h 2265767"/>
              <a:gd name="connsiteX4" fmla="*/ 1776469 w 1780768"/>
              <a:gd name="connsiteY4" fmla="*/ 1774273 h 2265767"/>
              <a:gd name="connsiteX5" fmla="*/ 1449386 w 1780768"/>
              <a:gd name="connsiteY5" fmla="*/ 2199950 h 2265767"/>
              <a:gd name="connsiteX6" fmla="*/ 522041 w 1780768"/>
              <a:gd name="connsiteY6" fmla="*/ 2101956 h 2265767"/>
              <a:gd name="connsiteX7" fmla="*/ 37598 w 1780768"/>
              <a:gd name="connsiteY7" fmla="*/ 1293283 h 2265767"/>
              <a:gd name="connsiteX8" fmla="*/ 296453 w 1780768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57377 w 1785002"/>
              <a:gd name="connsiteY2" fmla="*/ 567266 h 2265767"/>
              <a:gd name="connsiteX3" fmla="*/ 1600227 w 1785002"/>
              <a:gd name="connsiteY3" fmla="*/ 821266 h 2265767"/>
              <a:gd name="connsiteX4" fmla="*/ 1644677 w 1785002"/>
              <a:gd name="connsiteY4" fmla="*/ 1107016 h 2265767"/>
              <a:gd name="connsiteX5" fmla="*/ 1500582 w 1785002"/>
              <a:gd name="connsiteY5" fmla="*/ 1394883 h 2265767"/>
              <a:gd name="connsiteX6" fmla="*/ 1776469 w 1785002"/>
              <a:gd name="connsiteY6" fmla="*/ 1774273 h 2265767"/>
              <a:gd name="connsiteX7" fmla="*/ 1449386 w 1785002"/>
              <a:gd name="connsiteY7" fmla="*/ 2199950 h 2265767"/>
              <a:gd name="connsiteX8" fmla="*/ 522041 w 1785002"/>
              <a:gd name="connsiteY8" fmla="*/ 2101956 h 2265767"/>
              <a:gd name="connsiteX9" fmla="*/ 37598 w 1785002"/>
              <a:gd name="connsiteY9" fmla="*/ 1293283 h 2265767"/>
              <a:gd name="connsiteX10" fmla="*/ 296453 w 1785002"/>
              <a:gd name="connsiteY10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593877 w 1785002"/>
              <a:gd name="connsiteY2" fmla="*/ 62441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44677 w 1785002"/>
              <a:gd name="connsiteY2" fmla="*/ 110701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44677 w 1790293"/>
              <a:gd name="connsiteY2" fmla="*/ 1107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82777 w 1790293"/>
              <a:gd name="connsiteY2" fmla="*/ 980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293" h="2265767">
                <a:moveTo>
                  <a:pt x="296453" y="175683"/>
                </a:moveTo>
                <a:cubicBezTo>
                  <a:pt x="529643" y="0"/>
                  <a:pt x="1257543" y="93486"/>
                  <a:pt x="1436739" y="239183"/>
                </a:cubicBezTo>
                <a:cubicBezTo>
                  <a:pt x="1661443" y="394405"/>
                  <a:pt x="1666845" y="787399"/>
                  <a:pt x="1682777" y="980016"/>
                </a:cubicBezTo>
                <a:cubicBezTo>
                  <a:pt x="1698709" y="1172633"/>
                  <a:pt x="1516717" y="1262507"/>
                  <a:pt x="1532332" y="1394883"/>
                </a:cubicBezTo>
                <a:cubicBezTo>
                  <a:pt x="1547947" y="1527259"/>
                  <a:pt x="1790293" y="1640095"/>
                  <a:pt x="1776469" y="1774273"/>
                </a:cubicBezTo>
                <a:cubicBezTo>
                  <a:pt x="1762645" y="1908451"/>
                  <a:pt x="1658457" y="2145336"/>
                  <a:pt x="1449386" y="2199950"/>
                </a:cubicBezTo>
                <a:cubicBezTo>
                  <a:pt x="1240315" y="2254564"/>
                  <a:pt x="897039" y="2265767"/>
                  <a:pt x="522041" y="2101956"/>
                </a:cubicBezTo>
                <a:cubicBezTo>
                  <a:pt x="147043" y="1938145"/>
                  <a:pt x="75196" y="1614328"/>
                  <a:pt x="37598" y="1293283"/>
                </a:cubicBezTo>
                <a:cubicBezTo>
                  <a:pt x="0" y="972238"/>
                  <a:pt x="63263" y="351366"/>
                  <a:pt x="296453" y="175683"/>
                </a:cubicBezTo>
                <a:close/>
              </a:path>
            </a:pathLst>
          </a:cu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>
            <a:stCxn id="11" idx="2"/>
            <a:endCxn id="12" idx="2"/>
          </p:cNvCxnSpPr>
          <p:nvPr/>
        </p:nvCxnSpPr>
        <p:spPr>
          <a:xfrm rot="10800000" flipH="1" flipV="1">
            <a:off x="1900141" y="2479939"/>
            <a:ext cx="549275" cy="174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(Motivation)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00142" y="1752600"/>
            <a:ext cx="347757" cy="773060"/>
            <a:chOff x="5392643" y="3530600"/>
            <a:chExt cx="347757" cy="773060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5225732" y="3749992"/>
              <a:ext cx="734060" cy="29527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Arc 24"/>
          <p:cNvSpPr/>
          <p:nvPr/>
        </p:nvSpPr>
        <p:spPr>
          <a:xfrm>
            <a:off x="1935162" y="2062163"/>
            <a:ext cx="1158874" cy="1158874"/>
          </a:xfrm>
          <a:prstGeom prst="arc">
            <a:avLst>
              <a:gd name="adj1" fmla="val 11780164"/>
              <a:gd name="adj2" fmla="val 15645686"/>
            </a:avLst>
          </a:prstGeom>
          <a:ln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5837319" flipH="1">
            <a:off x="5250052" y="1545379"/>
            <a:ext cx="1828800" cy="2285924"/>
          </a:xfrm>
          <a:custGeom>
            <a:avLst/>
            <a:gdLst>
              <a:gd name="connsiteX0" fmla="*/ 609600 w 2487083"/>
              <a:gd name="connsiteY0" fmla="*/ 325967 h 2201334"/>
              <a:gd name="connsiteX1" fmla="*/ 2032000 w 2487083"/>
              <a:gd name="connsiteY1" fmla="*/ 122767 h 2201334"/>
              <a:gd name="connsiteX2" fmla="*/ 1651000 w 2487083"/>
              <a:gd name="connsiteY2" fmla="*/ 1062567 h 2201334"/>
              <a:gd name="connsiteX3" fmla="*/ 2413000 w 2487083"/>
              <a:gd name="connsiteY3" fmla="*/ 1316567 h 2201334"/>
              <a:gd name="connsiteX4" fmla="*/ 1206500 w 2487083"/>
              <a:gd name="connsiteY4" fmla="*/ 2180167 h 2201334"/>
              <a:gd name="connsiteX5" fmla="*/ 101600 w 2487083"/>
              <a:gd name="connsiteY5" fmla="*/ 1189567 h 2201334"/>
              <a:gd name="connsiteX6" fmla="*/ 609600 w 2487083"/>
              <a:gd name="connsiteY6" fmla="*/ 325967 h 2201334"/>
              <a:gd name="connsiteX0" fmla="*/ 609600 w 2518438"/>
              <a:gd name="connsiteY0" fmla="*/ 325967 h 2201334"/>
              <a:gd name="connsiteX1" fmla="*/ 2032000 w 2518438"/>
              <a:gd name="connsiteY1" fmla="*/ 122767 h 2201334"/>
              <a:gd name="connsiteX2" fmla="*/ 1839129 w 2518438"/>
              <a:gd name="connsiteY2" fmla="*/ 1062567 h 2201334"/>
              <a:gd name="connsiteX3" fmla="*/ 2413000 w 2518438"/>
              <a:gd name="connsiteY3" fmla="*/ 1316567 h 2201334"/>
              <a:gd name="connsiteX4" fmla="*/ 1206500 w 2518438"/>
              <a:gd name="connsiteY4" fmla="*/ 2180167 h 2201334"/>
              <a:gd name="connsiteX5" fmla="*/ 101600 w 2518438"/>
              <a:gd name="connsiteY5" fmla="*/ 1189567 h 2201334"/>
              <a:gd name="connsiteX6" fmla="*/ 609600 w 2518438"/>
              <a:gd name="connsiteY6" fmla="*/ 325967 h 2201334"/>
              <a:gd name="connsiteX0" fmla="*/ 609600 w 2446774"/>
              <a:gd name="connsiteY0" fmla="*/ 325967 h 2316461"/>
              <a:gd name="connsiteX1" fmla="*/ 2032000 w 2446774"/>
              <a:gd name="connsiteY1" fmla="*/ 122767 h 2316461"/>
              <a:gd name="connsiteX2" fmla="*/ 1839129 w 2446774"/>
              <a:gd name="connsiteY2" fmla="*/ 1062567 h 2316461"/>
              <a:gd name="connsiteX3" fmla="*/ 2413000 w 2446774"/>
              <a:gd name="connsiteY3" fmla="*/ 1316567 h 2316461"/>
              <a:gd name="connsiteX4" fmla="*/ 2041770 w 2446774"/>
              <a:gd name="connsiteY4" fmla="*/ 2007334 h 2316461"/>
              <a:gd name="connsiteX5" fmla="*/ 1206500 w 2446774"/>
              <a:gd name="connsiteY5" fmla="*/ 2180167 h 2316461"/>
              <a:gd name="connsiteX6" fmla="*/ 101600 w 2446774"/>
              <a:gd name="connsiteY6" fmla="*/ 1189567 h 2316461"/>
              <a:gd name="connsiteX7" fmla="*/ 609600 w 2446774"/>
              <a:gd name="connsiteY7" fmla="*/ 325967 h 2316461"/>
              <a:gd name="connsiteX0" fmla="*/ 570971 w 2408145"/>
              <a:gd name="connsiteY0" fmla="*/ 325967 h 2106129"/>
              <a:gd name="connsiteX1" fmla="*/ 1993371 w 2408145"/>
              <a:gd name="connsiteY1" fmla="*/ 122767 h 2106129"/>
              <a:gd name="connsiteX2" fmla="*/ 1800500 w 2408145"/>
              <a:gd name="connsiteY2" fmla="*/ 1062567 h 2106129"/>
              <a:gd name="connsiteX3" fmla="*/ 2374371 w 2408145"/>
              <a:gd name="connsiteY3" fmla="*/ 1316567 h 2106129"/>
              <a:gd name="connsiteX4" fmla="*/ 2003141 w 2408145"/>
              <a:gd name="connsiteY4" fmla="*/ 2007334 h 2106129"/>
              <a:gd name="connsiteX5" fmla="*/ 948796 w 2408145"/>
              <a:gd name="connsiteY5" fmla="*/ 1909340 h 2106129"/>
              <a:gd name="connsiteX6" fmla="*/ 62971 w 2408145"/>
              <a:gd name="connsiteY6" fmla="*/ 1189567 h 2106129"/>
              <a:gd name="connsiteX7" fmla="*/ 570971 w 2408145"/>
              <a:gd name="connsiteY7" fmla="*/ 325967 h 2106129"/>
              <a:gd name="connsiteX0" fmla="*/ 242136 w 2079310"/>
              <a:gd name="connsiteY0" fmla="*/ 325967 h 2106129"/>
              <a:gd name="connsiteX1" fmla="*/ 1664536 w 2079310"/>
              <a:gd name="connsiteY1" fmla="*/ 122767 h 2106129"/>
              <a:gd name="connsiteX2" fmla="*/ 1471665 w 2079310"/>
              <a:gd name="connsiteY2" fmla="*/ 1062567 h 2106129"/>
              <a:gd name="connsiteX3" fmla="*/ 2045536 w 2079310"/>
              <a:gd name="connsiteY3" fmla="*/ 1316567 h 2106129"/>
              <a:gd name="connsiteX4" fmla="*/ 1674306 w 2079310"/>
              <a:gd name="connsiteY4" fmla="*/ 2007334 h 2106129"/>
              <a:gd name="connsiteX5" fmla="*/ 619961 w 2079310"/>
              <a:gd name="connsiteY5" fmla="*/ 1909340 h 2106129"/>
              <a:gd name="connsiteX6" fmla="*/ 211718 w 2079310"/>
              <a:gd name="connsiteY6" fmla="*/ 922867 h 2106129"/>
              <a:gd name="connsiteX7" fmla="*/ 242136 w 2079310"/>
              <a:gd name="connsiteY7" fmla="*/ 325967 h 2106129"/>
              <a:gd name="connsiteX0" fmla="*/ 283753 w 1892490"/>
              <a:gd name="connsiteY0" fmla="*/ 133350 h 2510412"/>
              <a:gd name="connsiteX1" fmla="*/ 1477716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892490"/>
              <a:gd name="connsiteY0" fmla="*/ 133350 h 2510412"/>
              <a:gd name="connsiteX1" fmla="*/ 1706153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911074"/>
              <a:gd name="connsiteY0" fmla="*/ 133350 h 2510412"/>
              <a:gd name="connsiteX1" fmla="*/ 1706153 w 1911074"/>
              <a:gd name="connsiteY1" fmla="*/ 527050 h 2510412"/>
              <a:gd name="connsiteX2" fmla="*/ 1513282 w 1911074"/>
              <a:gd name="connsiteY2" fmla="*/ 1466850 h 2510412"/>
              <a:gd name="connsiteX3" fmla="*/ 1858716 w 1911074"/>
              <a:gd name="connsiteY3" fmla="*/ 1720850 h 2510412"/>
              <a:gd name="connsiteX4" fmla="*/ 1487486 w 1911074"/>
              <a:gd name="connsiteY4" fmla="*/ 2411617 h 2510412"/>
              <a:gd name="connsiteX5" fmla="*/ 433141 w 1911074"/>
              <a:gd name="connsiteY5" fmla="*/ 2313623 h 2510412"/>
              <a:gd name="connsiteX6" fmla="*/ 24898 w 1911074"/>
              <a:gd name="connsiteY6" fmla="*/ 1327150 h 2510412"/>
              <a:gd name="connsiteX7" fmla="*/ 283753 w 1911074"/>
              <a:gd name="connsiteY7" fmla="*/ 133350 h 2510412"/>
              <a:gd name="connsiteX0" fmla="*/ 283753 w 1911074"/>
              <a:gd name="connsiteY0" fmla="*/ 133350 h 2494367"/>
              <a:gd name="connsiteX1" fmla="*/ 1706153 w 1911074"/>
              <a:gd name="connsiteY1" fmla="*/ 527050 h 2494367"/>
              <a:gd name="connsiteX2" fmla="*/ 1513282 w 1911074"/>
              <a:gd name="connsiteY2" fmla="*/ 1466850 h 2494367"/>
              <a:gd name="connsiteX3" fmla="*/ 1801869 w 1911074"/>
              <a:gd name="connsiteY3" fmla="*/ 1935140 h 2494367"/>
              <a:gd name="connsiteX4" fmla="*/ 1487486 w 1911074"/>
              <a:gd name="connsiteY4" fmla="*/ 2411617 h 2494367"/>
              <a:gd name="connsiteX5" fmla="*/ 433141 w 1911074"/>
              <a:gd name="connsiteY5" fmla="*/ 2313623 h 2494367"/>
              <a:gd name="connsiteX6" fmla="*/ 24898 w 1911074"/>
              <a:gd name="connsiteY6" fmla="*/ 1327150 h 2494367"/>
              <a:gd name="connsiteX7" fmla="*/ 283753 w 1911074"/>
              <a:gd name="connsiteY7" fmla="*/ 133350 h 2494367"/>
              <a:gd name="connsiteX0" fmla="*/ 326086 w 1894141"/>
              <a:gd name="connsiteY0" fmla="*/ 133350 h 2240367"/>
              <a:gd name="connsiteX1" fmla="*/ 1697686 w 1894141"/>
              <a:gd name="connsiteY1" fmla="*/ 273050 h 2240367"/>
              <a:gd name="connsiteX2" fmla="*/ 1504815 w 1894141"/>
              <a:gd name="connsiteY2" fmla="*/ 1212850 h 2240367"/>
              <a:gd name="connsiteX3" fmla="*/ 1793402 w 1894141"/>
              <a:gd name="connsiteY3" fmla="*/ 1681140 h 2240367"/>
              <a:gd name="connsiteX4" fmla="*/ 1479019 w 1894141"/>
              <a:gd name="connsiteY4" fmla="*/ 2157617 h 2240367"/>
              <a:gd name="connsiteX5" fmla="*/ 424674 w 1894141"/>
              <a:gd name="connsiteY5" fmla="*/ 2059623 h 2240367"/>
              <a:gd name="connsiteX6" fmla="*/ 16431 w 1894141"/>
              <a:gd name="connsiteY6" fmla="*/ 1073150 h 2240367"/>
              <a:gd name="connsiteX7" fmla="*/ 326086 w 1894141"/>
              <a:gd name="connsiteY7" fmla="*/ 133350 h 2240367"/>
              <a:gd name="connsiteX0" fmla="*/ 458009 w 2026064"/>
              <a:gd name="connsiteY0" fmla="*/ 133350 h 2240367"/>
              <a:gd name="connsiteX1" fmla="*/ 1829609 w 2026064"/>
              <a:gd name="connsiteY1" fmla="*/ 273050 h 2240367"/>
              <a:gd name="connsiteX2" fmla="*/ 1636738 w 2026064"/>
              <a:gd name="connsiteY2" fmla="*/ 1212850 h 2240367"/>
              <a:gd name="connsiteX3" fmla="*/ 1925325 w 2026064"/>
              <a:gd name="connsiteY3" fmla="*/ 1681140 h 2240367"/>
              <a:gd name="connsiteX4" fmla="*/ 1610942 w 2026064"/>
              <a:gd name="connsiteY4" fmla="*/ 2157617 h 2240367"/>
              <a:gd name="connsiteX5" fmla="*/ 556597 w 2026064"/>
              <a:gd name="connsiteY5" fmla="*/ 2059623 h 2240367"/>
              <a:gd name="connsiteX6" fmla="*/ 148354 w 2026064"/>
              <a:gd name="connsiteY6" fmla="*/ 1073150 h 2240367"/>
              <a:gd name="connsiteX7" fmla="*/ 458009 w 2026064"/>
              <a:gd name="connsiteY7" fmla="*/ 133350 h 2240367"/>
              <a:gd name="connsiteX0" fmla="*/ 572309 w 2140364"/>
              <a:gd name="connsiteY0" fmla="*/ 298450 h 2405467"/>
              <a:gd name="connsiteX1" fmla="*/ 1943909 w 2140364"/>
              <a:gd name="connsiteY1" fmla="*/ 438150 h 2405467"/>
              <a:gd name="connsiteX2" fmla="*/ 1751038 w 2140364"/>
              <a:gd name="connsiteY2" fmla="*/ 1377950 h 2405467"/>
              <a:gd name="connsiteX3" fmla="*/ 2039625 w 2140364"/>
              <a:gd name="connsiteY3" fmla="*/ 1846240 h 2405467"/>
              <a:gd name="connsiteX4" fmla="*/ 1725242 w 2140364"/>
              <a:gd name="connsiteY4" fmla="*/ 2322717 h 2405467"/>
              <a:gd name="connsiteX5" fmla="*/ 670897 w 2140364"/>
              <a:gd name="connsiteY5" fmla="*/ 2224723 h 2405467"/>
              <a:gd name="connsiteX6" fmla="*/ 262654 w 2140364"/>
              <a:gd name="connsiteY6" fmla="*/ 1238250 h 2405467"/>
              <a:gd name="connsiteX7" fmla="*/ 572309 w 2140364"/>
              <a:gd name="connsiteY7" fmla="*/ 298450 h 2405467"/>
              <a:gd name="connsiteX0" fmla="*/ 419909 w 1987964"/>
              <a:gd name="connsiteY0" fmla="*/ 222250 h 2329267"/>
              <a:gd name="connsiteX1" fmla="*/ 1791509 w 1987964"/>
              <a:gd name="connsiteY1" fmla="*/ 361950 h 2329267"/>
              <a:gd name="connsiteX2" fmla="*/ 1598638 w 1987964"/>
              <a:gd name="connsiteY2" fmla="*/ 1301750 h 2329267"/>
              <a:gd name="connsiteX3" fmla="*/ 1887225 w 1987964"/>
              <a:gd name="connsiteY3" fmla="*/ 1770040 h 2329267"/>
              <a:gd name="connsiteX4" fmla="*/ 1572842 w 1987964"/>
              <a:gd name="connsiteY4" fmla="*/ 2246517 h 2329267"/>
              <a:gd name="connsiteX5" fmla="*/ 518497 w 1987964"/>
              <a:gd name="connsiteY5" fmla="*/ 2148523 h 2329267"/>
              <a:gd name="connsiteX6" fmla="*/ 110254 w 1987964"/>
              <a:gd name="connsiteY6" fmla="*/ 1162050 h 2329267"/>
              <a:gd name="connsiteX7" fmla="*/ 419909 w 1987964"/>
              <a:gd name="connsiteY7" fmla="*/ 222250 h 2329267"/>
              <a:gd name="connsiteX0" fmla="*/ 275286 w 1843341"/>
              <a:gd name="connsiteY0" fmla="*/ 162983 h 2250330"/>
              <a:gd name="connsiteX1" fmla="*/ 1646886 w 1843341"/>
              <a:gd name="connsiteY1" fmla="*/ 302683 h 2250330"/>
              <a:gd name="connsiteX2" fmla="*/ 1454015 w 1843341"/>
              <a:gd name="connsiteY2" fmla="*/ 1242483 h 2250330"/>
              <a:gd name="connsiteX3" fmla="*/ 1742602 w 1843341"/>
              <a:gd name="connsiteY3" fmla="*/ 1710773 h 2250330"/>
              <a:gd name="connsiteX4" fmla="*/ 1428219 w 1843341"/>
              <a:gd name="connsiteY4" fmla="*/ 2187250 h 2250330"/>
              <a:gd name="connsiteX5" fmla="*/ 373874 w 1843341"/>
              <a:gd name="connsiteY5" fmla="*/ 2089256 h 2250330"/>
              <a:gd name="connsiteX6" fmla="*/ 16431 w 1843341"/>
              <a:gd name="connsiteY6" fmla="*/ 1280583 h 2250330"/>
              <a:gd name="connsiteX7" fmla="*/ 275286 w 1843341"/>
              <a:gd name="connsiteY7" fmla="*/ 162983 h 2250330"/>
              <a:gd name="connsiteX0" fmla="*/ 287986 w 1856041"/>
              <a:gd name="connsiteY0" fmla="*/ 162983 h 2250330"/>
              <a:gd name="connsiteX1" fmla="*/ 1659586 w 1856041"/>
              <a:gd name="connsiteY1" fmla="*/ 302683 h 2250330"/>
              <a:gd name="connsiteX2" fmla="*/ 1466715 w 1856041"/>
              <a:gd name="connsiteY2" fmla="*/ 1242483 h 2250330"/>
              <a:gd name="connsiteX3" fmla="*/ 1755302 w 1856041"/>
              <a:gd name="connsiteY3" fmla="*/ 1710773 h 2250330"/>
              <a:gd name="connsiteX4" fmla="*/ 1440919 w 1856041"/>
              <a:gd name="connsiteY4" fmla="*/ 2187250 h 2250330"/>
              <a:gd name="connsiteX5" fmla="*/ 386574 w 1856041"/>
              <a:gd name="connsiteY5" fmla="*/ 2089256 h 2250330"/>
              <a:gd name="connsiteX6" fmla="*/ 29131 w 1856041"/>
              <a:gd name="connsiteY6" fmla="*/ 1280583 h 2250330"/>
              <a:gd name="connsiteX7" fmla="*/ 287986 w 1856041"/>
              <a:gd name="connsiteY7" fmla="*/ 162983 h 2250330"/>
              <a:gd name="connsiteX0" fmla="*/ 296453 w 1864508"/>
              <a:gd name="connsiteY0" fmla="*/ 162983 h 2250330"/>
              <a:gd name="connsiteX1" fmla="*/ 1668053 w 1864508"/>
              <a:gd name="connsiteY1" fmla="*/ 302683 h 2250330"/>
              <a:gd name="connsiteX2" fmla="*/ 1475182 w 1864508"/>
              <a:gd name="connsiteY2" fmla="*/ 1242483 h 2250330"/>
              <a:gd name="connsiteX3" fmla="*/ 1763769 w 1864508"/>
              <a:gd name="connsiteY3" fmla="*/ 1710773 h 2250330"/>
              <a:gd name="connsiteX4" fmla="*/ 1449386 w 1864508"/>
              <a:gd name="connsiteY4" fmla="*/ 2187250 h 2250330"/>
              <a:gd name="connsiteX5" fmla="*/ 522041 w 1864508"/>
              <a:gd name="connsiteY5" fmla="*/ 2089256 h 2250330"/>
              <a:gd name="connsiteX6" fmla="*/ 37598 w 1864508"/>
              <a:gd name="connsiteY6" fmla="*/ 1280583 h 2250330"/>
              <a:gd name="connsiteX7" fmla="*/ 296453 w 1864508"/>
              <a:gd name="connsiteY7" fmla="*/ 162983 h 2250330"/>
              <a:gd name="connsiteX0" fmla="*/ 296453 w 1864508"/>
              <a:gd name="connsiteY0" fmla="*/ 162983 h 2253067"/>
              <a:gd name="connsiteX1" fmla="*/ 1668053 w 1864508"/>
              <a:gd name="connsiteY1" fmla="*/ 302683 h 2253067"/>
              <a:gd name="connsiteX2" fmla="*/ 1475182 w 1864508"/>
              <a:gd name="connsiteY2" fmla="*/ 1242483 h 2253067"/>
              <a:gd name="connsiteX3" fmla="*/ 1763769 w 1864508"/>
              <a:gd name="connsiteY3" fmla="*/ 1710773 h 2253067"/>
              <a:gd name="connsiteX4" fmla="*/ 1449386 w 1864508"/>
              <a:gd name="connsiteY4" fmla="*/ 2187250 h 2253067"/>
              <a:gd name="connsiteX5" fmla="*/ 522041 w 1864508"/>
              <a:gd name="connsiteY5" fmla="*/ 2089256 h 2253067"/>
              <a:gd name="connsiteX6" fmla="*/ 37598 w 1864508"/>
              <a:gd name="connsiteY6" fmla="*/ 1280583 h 2253067"/>
              <a:gd name="connsiteX7" fmla="*/ 296453 w 1864508"/>
              <a:gd name="connsiteY7" fmla="*/ 162983 h 2253067"/>
              <a:gd name="connsiteX0" fmla="*/ 296453 w 1885349"/>
              <a:gd name="connsiteY0" fmla="*/ 162983 h 2253067"/>
              <a:gd name="connsiteX1" fmla="*/ 1668053 w 1885349"/>
              <a:gd name="connsiteY1" fmla="*/ 302683 h 2253067"/>
              <a:gd name="connsiteX2" fmla="*/ 1600227 w 1885349"/>
              <a:gd name="connsiteY2" fmla="*/ 808566 h 2253067"/>
              <a:gd name="connsiteX3" fmla="*/ 1475182 w 1885349"/>
              <a:gd name="connsiteY3" fmla="*/ 1242483 h 2253067"/>
              <a:gd name="connsiteX4" fmla="*/ 1763769 w 1885349"/>
              <a:gd name="connsiteY4" fmla="*/ 1710773 h 2253067"/>
              <a:gd name="connsiteX5" fmla="*/ 1449386 w 1885349"/>
              <a:gd name="connsiteY5" fmla="*/ 2187250 h 2253067"/>
              <a:gd name="connsiteX6" fmla="*/ 522041 w 1885349"/>
              <a:gd name="connsiteY6" fmla="*/ 2089256 h 2253067"/>
              <a:gd name="connsiteX7" fmla="*/ 37598 w 1885349"/>
              <a:gd name="connsiteY7" fmla="*/ 1280583 h 2253067"/>
              <a:gd name="connsiteX8" fmla="*/ 296453 w 1885349"/>
              <a:gd name="connsiteY8" fmla="*/ 162983 h 2253067"/>
              <a:gd name="connsiteX0" fmla="*/ 296453 w 1847249"/>
              <a:gd name="connsiteY0" fmla="*/ 162983 h 2253067"/>
              <a:gd name="connsiteX1" fmla="*/ 1668053 w 1847249"/>
              <a:gd name="connsiteY1" fmla="*/ 302683 h 2253067"/>
              <a:gd name="connsiteX2" fmla="*/ 1600227 w 1847249"/>
              <a:gd name="connsiteY2" fmla="*/ 808566 h 2253067"/>
              <a:gd name="connsiteX3" fmla="*/ 1475182 w 1847249"/>
              <a:gd name="connsiteY3" fmla="*/ 1242483 h 2253067"/>
              <a:gd name="connsiteX4" fmla="*/ 1763769 w 1847249"/>
              <a:gd name="connsiteY4" fmla="*/ 1710773 h 2253067"/>
              <a:gd name="connsiteX5" fmla="*/ 1449386 w 1847249"/>
              <a:gd name="connsiteY5" fmla="*/ 2187250 h 2253067"/>
              <a:gd name="connsiteX6" fmla="*/ 522041 w 1847249"/>
              <a:gd name="connsiteY6" fmla="*/ 2089256 h 2253067"/>
              <a:gd name="connsiteX7" fmla="*/ 37598 w 1847249"/>
              <a:gd name="connsiteY7" fmla="*/ 1280583 h 2253067"/>
              <a:gd name="connsiteX8" fmla="*/ 296453 w 1847249"/>
              <a:gd name="connsiteY8" fmla="*/ 162983 h 2253067"/>
              <a:gd name="connsiteX0" fmla="*/ 296453 w 1768068"/>
              <a:gd name="connsiteY0" fmla="*/ 162983 h 2253067"/>
              <a:gd name="connsiteX1" fmla="*/ 1477553 w 1768068"/>
              <a:gd name="connsiteY1" fmla="*/ 302683 h 2253067"/>
              <a:gd name="connsiteX2" fmla="*/ 1600227 w 1768068"/>
              <a:gd name="connsiteY2" fmla="*/ 808566 h 2253067"/>
              <a:gd name="connsiteX3" fmla="*/ 1475182 w 1768068"/>
              <a:gd name="connsiteY3" fmla="*/ 1242483 h 2253067"/>
              <a:gd name="connsiteX4" fmla="*/ 1763769 w 1768068"/>
              <a:gd name="connsiteY4" fmla="*/ 1710773 h 2253067"/>
              <a:gd name="connsiteX5" fmla="*/ 1449386 w 1768068"/>
              <a:gd name="connsiteY5" fmla="*/ 2187250 h 2253067"/>
              <a:gd name="connsiteX6" fmla="*/ 522041 w 1768068"/>
              <a:gd name="connsiteY6" fmla="*/ 2089256 h 2253067"/>
              <a:gd name="connsiteX7" fmla="*/ 37598 w 1768068"/>
              <a:gd name="connsiteY7" fmla="*/ 1280583 h 2253067"/>
              <a:gd name="connsiteX8" fmla="*/ 296453 w 1768068"/>
              <a:gd name="connsiteY8" fmla="*/ 162983 h 22530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99818"/>
              <a:gd name="connsiteY0" fmla="*/ 175683 h 2265767"/>
              <a:gd name="connsiteX1" fmla="*/ 1436739 w 1799818"/>
              <a:gd name="connsiteY1" fmla="*/ 239183 h 2265767"/>
              <a:gd name="connsiteX2" fmla="*/ 1600227 w 1799818"/>
              <a:gd name="connsiteY2" fmla="*/ 821266 h 2265767"/>
              <a:gd name="connsiteX3" fmla="*/ 1475182 w 1799818"/>
              <a:gd name="connsiteY3" fmla="*/ 1255183 h 2265767"/>
              <a:gd name="connsiteX4" fmla="*/ 1795519 w 1799818"/>
              <a:gd name="connsiteY4" fmla="*/ 1875873 h 2265767"/>
              <a:gd name="connsiteX5" fmla="*/ 1449386 w 1799818"/>
              <a:gd name="connsiteY5" fmla="*/ 2199950 h 2265767"/>
              <a:gd name="connsiteX6" fmla="*/ 522041 w 1799818"/>
              <a:gd name="connsiteY6" fmla="*/ 2101956 h 2265767"/>
              <a:gd name="connsiteX7" fmla="*/ 37598 w 1799818"/>
              <a:gd name="connsiteY7" fmla="*/ 1293283 h 2265767"/>
              <a:gd name="connsiteX8" fmla="*/ 296453 w 1799818"/>
              <a:gd name="connsiteY8" fmla="*/ 175683 h 2265767"/>
              <a:gd name="connsiteX0" fmla="*/ 296453 w 1780768"/>
              <a:gd name="connsiteY0" fmla="*/ 175683 h 2265767"/>
              <a:gd name="connsiteX1" fmla="*/ 1436739 w 1780768"/>
              <a:gd name="connsiteY1" fmla="*/ 239183 h 2265767"/>
              <a:gd name="connsiteX2" fmla="*/ 1600227 w 1780768"/>
              <a:gd name="connsiteY2" fmla="*/ 821266 h 2265767"/>
              <a:gd name="connsiteX3" fmla="*/ 1475182 w 1780768"/>
              <a:gd name="connsiteY3" fmla="*/ 1255183 h 2265767"/>
              <a:gd name="connsiteX4" fmla="*/ 1776469 w 1780768"/>
              <a:gd name="connsiteY4" fmla="*/ 1774273 h 2265767"/>
              <a:gd name="connsiteX5" fmla="*/ 1449386 w 1780768"/>
              <a:gd name="connsiteY5" fmla="*/ 2199950 h 2265767"/>
              <a:gd name="connsiteX6" fmla="*/ 522041 w 1780768"/>
              <a:gd name="connsiteY6" fmla="*/ 2101956 h 2265767"/>
              <a:gd name="connsiteX7" fmla="*/ 37598 w 1780768"/>
              <a:gd name="connsiteY7" fmla="*/ 1293283 h 2265767"/>
              <a:gd name="connsiteX8" fmla="*/ 296453 w 1780768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57377 w 1785002"/>
              <a:gd name="connsiteY2" fmla="*/ 567266 h 2265767"/>
              <a:gd name="connsiteX3" fmla="*/ 1600227 w 1785002"/>
              <a:gd name="connsiteY3" fmla="*/ 821266 h 2265767"/>
              <a:gd name="connsiteX4" fmla="*/ 1644677 w 1785002"/>
              <a:gd name="connsiteY4" fmla="*/ 1107016 h 2265767"/>
              <a:gd name="connsiteX5" fmla="*/ 1500582 w 1785002"/>
              <a:gd name="connsiteY5" fmla="*/ 1394883 h 2265767"/>
              <a:gd name="connsiteX6" fmla="*/ 1776469 w 1785002"/>
              <a:gd name="connsiteY6" fmla="*/ 1774273 h 2265767"/>
              <a:gd name="connsiteX7" fmla="*/ 1449386 w 1785002"/>
              <a:gd name="connsiteY7" fmla="*/ 2199950 h 2265767"/>
              <a:gd name="connsiteX8" fmla="*/ 522041 w 1785002"/>
              <a:gd name="connsiteY8" fmla="*/ 2101956 h 2265767"/>
              <a:gd name="connsiteX9" fmla="*/ 37598 w 1785002"/>
              <a:gd name="connsiteY9" fmla="*/ 1293283 h 2265767"/>
              <a:gd name="connsiteX10" fmla="*/ 296453 w 1785002"/>
              <a:gd name="connsiteY10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593877 w 1785002"/>
              <a:gd name="connsiteY2" fmla="*/ 62441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44677 w 1785002"/>
              <a:gd name="connsiteY2" fmla="*/ 110701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44677 w 1790293"/>
              <a:gd name="connsiteY2" fmla="*/ 1107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82777 w 1790293"/>
              <a:gd name="connsiteY2" fmla="*/ 980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293" h="2265767">
                <a:moveTo>
                  <a:pt x="296453" y="175683"/>
                </a:moveTo>
                <a:cubicBezTo>
                  <a:pt x="529643" y="0"/>
                  <a:pt x="1257543" y="93486"/>
                  <a:pt x="1436739" y="239183"/>
                </a:cubicBezTo>
                <a:cubicBezTo>
                  <a:pt x="1661443" y="394405"/>
                  <a:pt x="1666845" y="787399"/>
                  <a:pt x="1682777" y="980016"/>
                </a:cubicBezTo>
                <a:cubicBezTo>
                  <a:pt x="1698709" y="1172633"/>
                  <a:pt x="1516717" y="1262507"/>
                  <a:pt x="1532332" y="1394883"/>
                </a:cubicBezTo>
                <a:cubicBezTo>
                  <a:pt x="1547947" y="1527259"/>
                  <a:pt x="1790293" y="1640095"/>
                  <a:pt x="1776469" y="1774273"/>
                </a:cubicBezTo>
                <a:cubicBezTo>
                  <a:pt x="1762645" y="1908451"/>
                  <a:pt x="1658457" y="2145336"/>
                  <a:pt x="1449386" y="2199950"/>
                </a:cubicBezTo>
                <a:cubicBezTo>
                  <a:pt x="1240315" y="2254564"/>
                  <a:pt x="897039" y="2265767"/>
                  <a:pt x="522041" y="2101956"/>
                </a:cubicBezTo>
                <a:cubicBezTo>
                  <a:pt x="147043" y="1938145"/>
                  <a:pt x="75196" y="1614328"/>
                  <a:pt x="37598" y="1293283"/>
                </a:cubicBezTo>
                <a:cubicBezTo>
                  <a:pt x="0" y="972238"/>
                  <a:pt x="63263" y="351366"/>
                  <a:pt x="296453" y="175683"/>
                </a:cubicBezTo>
                <a:close/>
              </a:path>
            </a:pathLst>
          </a:cu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/>
          <p:cNvCxnSpPr>
            <a:endCxn id="50" idx="2"/>
          </p:cNvCxnSpPr>
          <p:nvPr/>
        </p:nvCxnSpPr>
        <p:spPr>
          <a:xfrm rot="10800000" flipH="1" flipV="1">
            <a:off x="5753686" y="2472686"/>
            <a:ext cx="549275" cy="174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753687" y="1306287"/>
            <a:ext cx="524370" cy="1212120"/>
            <a:chOff x="5392643" y="3091540"/>
            <a:chExt cx="524370" cy="1212120"/>
          </a:xfrm>
        </p:grpSpPr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5094508" y="3442156"/>
              <a:ext cx="1173121" cy="471889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Arc 50"/>
          <p:cNvSpPr/>
          <p:nvPr/>
        </p:nvSpPr>
        <p:spPr>
          <a:xfrm>
            <a:off x="5788707" y="2054910"/>
            <a:ext cx="1158874" cy="1158874"/>
          </a:xfrm>
          <a:prstGeom prst="arc">
            <a:avLst>
              <a:gd name="adj1" fmla="val 11780164"/>
              <a:gd name="adj2" fmla="val 18134382"/>
            </a:avLst>
          </a:prstGeom>
          <a:ln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15837319" flipH="1">
            <a:off x="5313550" y="3911203"/>
            <a:ext cx="1828800" cy="2285924"/>
          </a:xfrm>
          <a:custGeom>
            <a:avLst/>
            <a:gdLst>
              <a:gd name="connsiteX0" fmla="*/ 609600 w 2487083"/>
              <a:gd name="connsiteY0" fmla="*/ 325967 h 2201334"/>
              <a:gd name="connsiteX1" fmla="*/ 2032000 w 2487083"/>
              <a:gd name="connsiteY1" fmla="*/ 122767 h 2201334"/>
              <a:gd name="connsiteX2" fmla="*/ 1651000 w 2487083"/>
              <a:gd name="connsiteY2" fmla="*/ 1062567 h 2201334"/>
              <a:gd name="connsiteX3" fmla="*/ 2413000 w 2487083"/>
              <a:gd name="connsiteY3" fmla="*/ 1316567 h 2201334"/>
              <a:gd name="connsiteX4" fmla="*/ 1206500 w 2487083"/>
              <a:gd name="connsiteY4" fmla="*/ 2180167 h 2201334"/>
              <a:gd name="connsiteX5" fmla="*/ 101600 w 2487083"/>
              <a:gd name="connsiteY5" fmla="*/ 1189567 h 2201334"/>
              <a:gd name="connsiteX6" fmla="*/ 609600 w 2487083"/>
              <a:gd name="connsiteY6" fmla="*/ 325967 h 2201334"/>
              <a:gd name="connsiteX0" fmla="*/ 609600 w 2518438"/>
              <a:gd name="connsiteY0" fmla="*/ 325967 h 2201334"/>
              <a:gd name="connsiteX1" fmla="*/ 2032000 w 2518438"/>
              <a:gd name="connsiteY1" fmla="*/ 122767 h 2201334"/>
              <a:gd name="connsiteX2" fmla="*/ 1839129 w 2518438"/>
              <a:gd name="connsiteY2" fmla="*/ 1062567 h 2201334"/>
              <a:gd name="connsiteX3" fmla="*/ 2413000 w 2518438"/>
              <a:gd name="connsiteY3" fmla="*/ 1316567 h 2201334"/>
              <a:gd name="connsiteX4" fmla="*/ 1206500 w 2518438"/>
              <a:gd name="connsiteY4" fmla="*/ 2180167 h 2201334"/>
              <a:gd name="connsiteX5" fmla="*/ 101600 w 2518438"/>
              <a:gd name="connsiteY5" fmla="*/ 1189567 h 2201334"/>
              <a:gd name="connsiteX6" fmla="*/ 609600 w 2518438"/>
              <a:gd name="connsiteY6" fmla="*/ 325967 h 2201334"/>
              <a:gd name="connsiteX0" fmla="*/ 609600 w 2446774"/>
              <a:gd name="connsiteY0" fmla="*/ 325967 h 2316461"/>
              <a:gd name="connsiteX1" fmla="*/ 2032000 w 2446774"/>
              <a:gd name="connsiteY1" fmla="*/ 122767 h 2316461"/>
              <a:gd name="connsiteX2" fmla="*/ 1839129 w 2446774"/>
              <a:gd name="connsiteY2" fmla="*/ 1062567 h 2316461"/>
              <a:gd name="connsiteX3" fmla="*/ 2413000 w 2446774"/>
              <a:gd name="connsiteY3" fmla="*/ 1316567 h 2316461"/>
              <a:gd name="connsiteX4" fmla="*/ 2041770 w 2446774"/>
              <a:gd name="connsiteY4" fmla="*/ 2007334 h 2316461"/>
              <a:gd name="connsiteX5" fmla="*/ 1206500 w 2446774"/>
              <a:gd name="connsiteY5" fmla="*/ 2180167 h 2316461"/>
              <a:gd name="connsiteX6" fmla="*/ 101600 w 2446774"/>
              <a:gd name="connsiteY6" fmla="*/ 1189567 h 2316461"/>
              <a:gd name="connsiteX7" fmla="*/ 609600 w 2446774"/>
              <a:gd name="connsiteY7" fmla="*/ 325967 h 2316461"/>
              <a:gd name="connsiteX0" fmla="*/ 570971 w 2408145"/>
              <a:gd name="connsiteY0" fmla="*/ 325967 h 2106129"/>
              <a:gd name="connsiteX1" fmla="*/ 1993371 w 2408145"/>
              <a:gd name="connsiteY1" fmla="*/ 122767 h 2106129"/>
              <a:gd name="connsiteX2" fmla="*/ 1800500 w 2408145"/>
              <a:gd name="connsiteY2" fmla="*/ 1062567 h 2106129"/>
              <a:gd name="connsiteX3" fmla="*/ 2374371 w 2408145"/>
              <a:gd name="connsiteY3" fmla="*/ 1316567 h 2106129"/>
              <a:gd name="connsiteX4" fmla="*/ 2003141 w 2408145"/>
              <a:gd name="connsiteY4" fmla="*/ 2007334 h 2106129"/>
              <a:gd name="connsiteX5" fmla="*/ 948796 w 2408145"/>
              <a:gd name="connsiteY5" fmla="*/ 1909340 h 2106129"/>
              <a:gd name="connsiteX6" fmla="*/ 62971 w 2408145"/>
              <a:gd name="connsiteY6" fmla="*/ 1189567 h 2106129"/>
              <a:gd name="connsiteX7" fmla="*/ 570971 w 2408145"/>
              <a:gd name="connsiteY7" fmla="*/ 325967 h 2106129"/>
              <a:gd name="connsiteX0" fmla="*/ 242136 w 2079310"/>
              <a:gd name="connsiteY0" fmla="*/ 325967 h 2106129"/>
              <a:gd name="connsiteX1" fmla="*/ 1664536 w 2079310"/>
              <a:gd name="connsiteY1" fmla="*/ 122767 h 2106129"/>
              <a:gd name="connsiteX2" fmla="*/ 1471665 w 2079310"/>
              <a:gd name="connsiteY2" fmla="*/ 1062567 h 2106129"/>
              <a:gd name="connsiteX3" fmla="*/ 2045536 w 2079310"/>
              <a:gd name="connsiteY3" fmla="*/ 1316567 h 2106129"/>
              <a:gd name="connsiteX4" fmla="*/ 1674306 w 2079310"/>
              <a:gd name="connsiteY4" fmla="*/ 2007334 h 2106129"/>
              <a:gd name="connsiteX5" fmla="*/ 619961 w 2079310"/>
              <a:gd name="connsiteY5" fmla="*/ 1909340 h 2106129"/>
              <a:gd name="connsiteX6" fmla="*/ 211718 w 2079310"/>
              <a:gd name="connsiteY6" fmla="*/ 922867 h 2106129"/>
              <a:gd name="connsiteX7" fmla="*/ 242136 w 2079310"/>
              <a:gd name="connsiteY7" fmla="*/ 325967 h 2106129"/>
              <a:gd name="connsiteX0" fmla="*/ 283753 w 1892490"/>
              <a:gd name="connsiteY0" fmla="*/ 133350 h 2510412"/>
              <a:gd name="connsiteX1" fmla="*/ 1477716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892490"/>
              <a:gd name="connsiteY0" fmla="*/ 133350 h 2510412"/>
              <a:gd name="connsiteX1" fmla="*/ 1706153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911074"/>
              <a:gd name="connsiteY0" fmla="*/ 133350 h 2510412"/>
              <a:gd name="connsiteX1" fmla="*/ 1706153 w 1911074"/>
              <a:gd name="connsiteY1" fmla="*/ 527050 h 2510412"/>
              <a:gd name="connsiteX2" fmla="*/ 1513282 w 1911074"/>
              <a:gd name="connsiteY2" fmla="*/ 1466850 h 2510412"/>
              <a:gd name="connsiteX3" fmla="*/ 1858716 w 1911074"/>
              <a:gd name="connsiteY3" fmla="*/ 1720850 h 2510412"/>
              <a:gd name="connsiteX4" fmla="*/ 1487486 w 1911074"/>
              <a:gd name="connsiteY4" fmla="*/ 2411617 h 2510412"/>
              <a:gd name="connsiteX5" fmla="*/ 433141 w 1911074"/>
              <a:gd name="connsiteY5" fmla="*/ 2313623 h 2510412"/>
              <a:gd name="connsiteX6" fmla="*/ 24898 w 1911074"/>
              <a:gd name="connsiteY6" fmla="*/ 1327150 h 2510412"/>
              <a:gd name="connsiteX7" fmla="*/ 283753 w 1911074"/>
              <a:gd name="connsiteY7" fmla="*/ 133350 h 2510412"/>
              <a:gd name="connsiteX0" fmla="*/ 283753 w 1911074"/>
              <a:gd name="connsiteY0" fmla="*/ 133350 h 2494367"/>
              <a:gd name="connsiteX1" fmla="*/ 1706153 w 1911074"/>
              <a:gd name="connsiteY1" fmla="*/ 527050 h 2494367"/>
              <a:gd name="connsiteX2" fmla="*/ 1513282 w 1911074"/>
              <a:gd name="connsiteY2" fmla="*/ 1466850 h 2494367"/>
              <a:gd name="connsiteX3" fmla="*/ 1801869 w 1911074"/>
              <a:gd name="connsiteY3" fmla="*/ 1935140 h 2494367"/>
              <a:gd name="connsiteX4" fmla="*/ 1487486 w 1911074"/>
              <a:gd name="connsiteY4" fmla="*/ 2411617 h 2494367"/>
              <a:gd name="connsiteX5" fmla="*/ 433141 w 1911074"/>
              <a:gd name="connsiteY5" fmla="*/ 2313623 h 2494367"/>
              <a:gd name="connsiteX6" fmla="*/ 24898 w 1911074"/>
              <a:gd name="connsiteY6" fmla="*/ 1327150 h 2494367"/>
              <a:gd name="connsiteX7" fmla="*/ 283753 w 1911074"/>
              <a:gd name="connsiteY7" fmla="*/ 133350 h 2494367"/>
              <a:gd name="connsiteX0" fmla="*/ 326086 w 1894141"/>
              <a:gd name="connsiteY0" fmla="*/ 133350 h 2240367"/>
              <a:gd name="connsiteX1" fmla="*/ 1697686 w 1894141"/>
              <a:gd name="connsiteY1" fmla="*/ 273050 h 2240367"/>
              <a:gd name="connsiteX2" fmla="*/ 1504815 w 1894141"/>
              <a:gd name="connsiteY2" fmla="*/ 1212850 h 2240367"/>
              <a:gd name="connsiteX3" fmla="*/ 1793402 w 1894141"/>
              <a:gd name="connsiteY3" fmla="*/ 1681140 h 2240367"/>
              <a:gd name="connsiteX4" fmla="*/ 1479019 w 1894141"/>
              <a:gd name="connsiteY4" fmla="*/ 2157617 h 2240367"/>
              <a:gd name="connsiteX5" fmla="*/ 424674 w 1894141"/>
              <a:gd name="connsiteY5" fmla="*/ 2059623 h 2240367"/>
              <a:gd name="connsiteX6" fmla="*/ 16431 w 1894141"/>
              <a:gd name="connsiteY6" fmla="*/ 1073150 h 2240367"/>
              <a:gd name="connsiteX7" fmla="*/ 326086 w 1894141"/>
              <a:gd name="connsiteY7" fmla="*/ 133350 h 2240367"/>
              <a:gd name="connsiteX0" fmla="*/ 458009 w 2026064"/>
              <a:gd name="connsiteY0" fmla="*/ 133350 h 2240367"/>
              <a:gd name="connsiteX1" fmla="*/ 1829609 w 2026064"/>
              <a:gd name="connsiteY1" fmla="*/ 273050 h 2240367"/>
              <a:gd name="connsiteX2" fmla="*/ 1636738 w 2026064"/>
              <a:gd name="connsiteY2" fmla="*/ 1212850 h 2240367"/>
              <a:gd name="connsiteX3" fmla="*/ 1925325 w 2026064"/>
              <a:gd name="connsiteY3" fmla="*/ 1681140 h 2240367"/>
              <a:gd name="connsiteX4" fmla="*/ 1610942 w 2026064"/>
              <a:gd name="connsiteY4" fmla="*/ 2157617 h 2240367"/>
              <a:gd name="connsiteX5" fmla="*/ 556597 w 2026064"/>
              <a:gd name="connsiteY5" fmla="*/ 2059623 h 2240367"/>
              <a:gd name="connsiteX6" fmla="*/ 148354 w 2026064"/>
              <a:gd name="connsiteY6" fmla="*/ 1073150 h 2240367"/>
              <a:gd name="connsiteX7" fmla="*/ 458009 w 2026064"/>
              <a:gd name="connsiteY7" fmla="*/ 133350 h 2240367"/>
              <a:gd name="connsiteX0" fmla="*/ 572309 w 2140364"/>
              <a:gd name="connsiteY0" fmla="*/ 298450 h 2405467"/>
              <a:gd name="connsiteX1" fmla="*/ 1943909 w 2140364"/>
              <a:gd name="connsiteY1" fmla="*/ 438150 h 2405467"/>
              <a:gd name="connsiteX2" fmla="*/ 1751038 w 2140364"/>
              <a:gd name="connsiteY2" fmla="*/ 1377950 h 2405467"/>
              <a:gd name="connsiteX3" fmla="*/ 2039625 w 2140364"/>
              <a:gd name="connsiteY3" fmla="*/ 1846240 h 2405467"/>
              <a:gd name="connsiteX4" fmla="*/ 1725242 w 2140364"/>
              <a:gd name="connsiteY4" fmla="*/ 2322717 h 2405467"/>
              <a:gd name="connsiteX5" fmla="*/ 670897 w 2140364"/>
              <a:gd name="connsiteY5" fmla="*/ 2224723 h 2405467"/>
              <a:gd name="connsiteX6" fmla="*/ 262654 w 2140364"/>
              <a:gd name="connsiteY6" fmla="*/ 1238250 h 2405467"/>
              <a:gd name="connsiteX7" fmla="*/ 572309 w 2140364"/>
              <a:gd name="connsiteY7" fmla="*/ 298450 h 2405467"/>
              <a:gd name="connsiteX0" fmla="*/ 419909 w 1987964"/>
              <a:gd name="connsiteY0" fmla="*/ 222250 h 2329267"/>
              <a:gd name="connsiteX1" fmla="*/ 1791509 w 1987964"/>
              <a:gd name="connsiteY1" fmla="*/ 361950 h 2329267"/>
              <a:gd name="connsiteX2" fmla="*/ 1598638 w 1987964"/>
              <a:gd name="connsiteY2" fmla="*/ 1301750 h 2329267"/>
              <a:gd name="connsiteX3" fmla="*/ 1887225 w 1987964"/>
              <a:gd name="connsiteY3" fmla="*/ 1770040 h 2329267"/>
              <a:gd name="connsiteX4" fmla="*/ 1572842 w 1987964"/>
              <a:gd name="connsiteY4" fmla="*/ 2246517 h 2329267"/>
              <a:gd name="connsiteX5" fmla="*/ 518497 w 1987964"/>
              <a:gd name="connsiteY5" fmla="*/ 2148523 h 2329267"/>
              <a:gd name="connsiteX6" fmla="*/ 110254 w 1987964"/>
              <a:gd name="connsiteY6" fmla="*/ 1162050 h 2329267"/>
              <a:gd name="connsiteX7" fmla="*/ 419909 w 1987964"/>
              <a:gd name="connsiteY7" fmla="*/ 222250 h 2329267"/>
              <a:gd name="connsiteX0" fmla="*/ 275286 w 1843341"/>
              <a:gd name="connsiteY0" fmla="*/ 162983 h 2250330"/>
              <a:gd name="connsiteX1" fmla="*/ 1646886 w 1843341"/>
              <a:gd name="connsiteY1" fmla="*/ 302683 h 2250330"/>
              <a:gd name="connsiteX2" fmla="*/ 1454015 w 1843341"/>
              <a:gd name="connsiteY2" fmla="*/ 1242483 h 2250330"/>
              <a:gd name="connsiteX3" fmla="*/ 1742602 w 1843341"/>
              <a:gd name="connsiteY3" fmla="*/ 1710773 h 2250330"/>
              <a:gd name="connsiteX4" fmla="*/ 1428219 w 1843341"/>
              <a:gd name="connsiteY4" fmla="*/ 2187250 h 2250330"/>
              <a:gd name="connsiteX5" fmla="*/ 373874 w 1843341"/>
              <a:gd name="connsiteY5" fmla="*/ 2089256 h 2250330"/>
              <a:gd name="connsiteX6" fmla="*/ 16431 w 1843341"/>
              <a:gd name="connsiteY6" fmla="*/ 1280583 h 2250330"/>
              <a:gd name="connsiteX7" fmla="*/ 275286 w 1843341"/>
              <a:gd name="connsiteY7" fmla="*/ 162983 h 2250330"/>
              <a:gd name="connsiteX0" fmla="*/ 287986 w 1856041"/>
              <a:gd name="connsiteY0" fmla="*/ 162983 h 2250330"/>
              <a:gd name="connsiteX1" fmla="*/ 1659586 w 1856041"/>
              <a:gd name="connsiteY1" fmla="*/ 302683 h 2250330"/>
              <a:gd name="connsiteX2" fmla="*/ 1466715 w 1856041"/>
              <a:gd name="connsiteY2" fmla="*/ 1242483 h 2250330"/>
              <a:gd name="connsiteX3" fmla="*/ 1755302 w 1856041"/>
              <a:gd name="connsiteY3" fmla="*/ 1710773 h 2250330"/>
              <a:gd name="connsiteX4" fmla="*/ 1440919 w 1856041"/>
              <a:gd name="connsiteY4" fmla="*/ 2187250 h 2250330"/>
              <a:gd name="connsiteX5" fmla="*/ 386574 w 1856041"/>
              <a:gd name="connsiteY5" fmla="*/ 2089256 h 2250330"/>
              <a:gd name="connsiteX6" fmla="*/ 29131 w 1856041"/>
              <a:gd name="connsiteY6" fmla="*/ 1280583 h 2250330"/>
              <a:gd name="connsiteX7" fmla="*/ 287986 w 1856041"/>
              <a:gd name="connsiteY7" fmla="*/ 162983 h 2250330"/>
              <a:gd name="connsiteX0" fmla="*/ 296453 w 1864508"/>
              <a:gd name="connsiteY0" fmla="*/ 162983 h 2250330"/>
              <a:gd name="connsiteX1" fmla="*/ 1668053 w 1864508"/>
              <a:gd name="connsiteY1" fmla="*/ 302683 h 2250330"/>
              <a:gd name="connsiteX2" fmla="*/ 1475182 w 1864508"/>
              <a:gd name="connsiteY2" fmla="*/ 1242483 h 2250330"/>
              <a:gd name="connsiteX3" fmla="*/ 1763769 w 1864508"/>
              <a:gd name="connsiteY3" fmla="*/ 1710773 h 2250330"/>
              <a:gd name="connsiteX4" fmla="*/ 1449386 w 1864508"/>
              <a:gd name="connsiteY4" fmla="*/ 2187250 h 2250330"/>
              <a:gd name="connsiteX5" fmla="*/ 522041 w 1864508"/>
              <a:gd name="connsiteY5" fmla="*/ 2089256 h 2250330"/>
              <a:gd name="connsiteX6" fmla="*/ 37598 w 1864508"/>
              <a:gd name="connsiteY6" fmla="*/ 1280583 h 2250330"/>
              <a:gd name="connsiteX7" fmla="*/ 296453 w 1864508"/>
              <a:gd name="connsiteY7" fmla="*/ 162983 h 2250330"/>
              <a:gd name="connsiteX0" fmla="*/ 296453 w 1864508"/>
              <a:gd name="connsiteY0" fmla="*/ 162983 h 2253067"/>
              <a:gd name="connsiteX1" fmla="*/ 1668053 w 1864508"/>
              <a:gd name="connsiteY1" fmla="*/ 302683 h 2253067"/>
              <a:gd name="connsiteX2" fmla="*/ 1475182 w 1864508"/>
              <a:gd name="connsiteY2" fmla="*/ 1242483 h 2253067"/>
              <a:gd name="connsiteX3" fmla="*/ 1763769 w 1864508"/>
              <a:gd name="connsiteY3" fmla="*/ 1710773 h 2253067"/>
              <a:gd name="connsiteX4" fmla="*/ 1449386 w 1864508"/>
              <a:gd name="connsiteY4" fmla="*/ 2187250 h 2253067"/>
              <a:gd name="connsiteX5" fmla="*/ 522041 w 1864508"/>
              <a:gd name="connsiteY5" fmla="*/ 2089256 h 2253067"/>
              <a:gd name="connsiteX6" fmla="*/ 37598 w 1864508"/>
              <a:gd name="connsiteY6" fmla="*/ 1280583 h 2253067"/>
              <a:gd name="connsiteX7" fmla="*/ 296453 w 1864508"/>
              <a:gd name="connsiteY7" fmla="*/ 162983 h 2253067"/>
              <a:gd name="connsiteX0" fmla="*/ 296453 w 1885349"/>
              <a:gd name="connsiteY0" fmla="*/ 162983 h 2253067"/>
              <a:gd name="connsiteX1" fmla="*/ 1668053 w 1885349"/>
              <a:gd name="connsiteY1" fmla="*/ 302683 h 2253067"/>
              <a:gd name="connsiteX2" fmla="*/ 1600227 w 1885349"/>
              <a:gd name="connsiteY2" fmla="*/ 808566 h 2253067"/>
              <a:gd name="connsiteX3" fmla="*/ 1475182 w 1885349"/>
              <a:gd name="connsiteY3" fmla="*/ 1242483 h 2253067"/>
              <a:gd name="connsiteX4" fmla="*/ 1763769 w 1885349"/>
              <a:gd name="connsiteY4" fmla="*/ 1710773 h 2253067"/>
              <a:gd name="connsiteX5" fmla="*/ 1449386 w 1885349"/>
              <a:gd name="connsiteY5" fmla="*/ 2187250 h 2253067"/>
              <a:gd name="connsiteX6" fmla="*/ 522041 w 1885349"/>
              <a:gd name="connsiteY6" fmla="*/ 2089256 h 2253067"/>
              <a:gd name="connsiteX7" fmla="*/ 37598 w 1885349"/>
              <a:gd name="connsiteY7" fmla="*/ 1280583 h 2253067"/>
              <a:gd name="connsiteX8" fmla="*/ 296453 w 1885349"/>
              <a:gd name="connsiteY8" fmla="*/ 162983 h 2253067"/>
              <a:gd name="connsiteX0" fmla="*/ 296453 w 1847249"/>
              <a:gd name="connsiteY0" fmla="*/ 162983 h 2253067"/>
              <a:gd name="connsiteX1" fmla="*/ 1668053 w 1847249"/>
              <a:gd name="connsiteY1" fmla="*/ 302683 h 2253067"/>
              <a:gd name="connsiteX2" fmla="*/ 1600227 w 1847249"/>
              <a:gd name="connsiteY2" fmla="*/ 808566 h 2253067"/>
              <a:gd name="connsiteX3" fmla="*/ 1475182 w 1847249"/>
              <a:gd name="connsiteY3" fmla="*/ 1242483 h 2253067"/>
              <a:gd name="connsiteX4" fmla="*/ 1763769 w 1847249"/>
              <a:gd name="connsiteY4" fmla="*/ 1710773 h 2253067"/>
              <a:gd name="connsiteX5" fmla="*/ 1449386 w 1847249"/>
              <a:gd name="connsiteY5" fmla="*/ 2187250 h 2253067"/>
              <a:gd name="connsiteX6" fmla="*/ 522041 w 1847249"/>
              <a:gd name="connsiteY6" fmla="*/ 2089256 h 2253067"/>
              <a:gd name="connsiteX7" fmla="*/ 37598 w 1847249"/>
              <a:gd name="connsiteY7" fmla="*/ 1280583 h 2253067"/>
              <a:gd name="connsiteX8" fmla="*/ 296453 w 1847249"/>
              <a:gd name="connsiteY8" fmla="*/ 162983 h 2253067"/>
              <a:gd name="connsiteX0" fmla="*/ 296453 w 1768068"/>
              <a:gd name="connsiteY0" fmla="*/ 162983 h 2253067"/>
              <a:gd name="connsiteX1" fmla="*/ 1477553 w 1768068"/>
              <a:gd name="connsiteY1" fmla="*/ 302683 h 2253067"/>
              <a:gd name="connsiteX2" fmla="*/ 1600227 w 1768068"/>
              <a:gd name="connsiteY2" fmla="*/ 808566 h 2253067"/>
              <a:gd name="connsiteX3" fmla="*/ 1475182 w 1768068"/>
              <a:gd name="connsiteY3" fmla="*/ 1242483 h 2253067"/>
              <a:gd name="connsiteX4" fmla="*/ 1763769 w 1768068"/>
              <a:gd name="connsiteY4" fmla="*/ 1710773 h 2253067"/>
              <a:gd name="connsiteX5" fmla="*/ 1449386 w 1768068"/>
              <a:gd name="connsiteY5" fmla="*/ 2187250 h 2253067"/>
              <a:gd name="connsiteX6" fmla="*/ 522041 w 1768068"/>
              <a:gd name="connsiteY6" fmla="*/ 2089256 h 2253067"/>
              <a:gd name="connsiteX7" fmla="*/ 37598 w 1768068"/>
              <a:gd name="connsiteY7" fmla="*/ 1280583 h 2253067"/>
              <a:gd name="connsiteX8" fmla="*/ 296453 w 1768068"/>
              <a:gd name="connsiteY8" fmla="*/ 162983 h 22530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99818"/>
              <a:gd name="connsiteY0" fmla="*/ 175683 h 2265767"/>
              <a:gd name="connsiteX1" fmla="*/ 1436739 w 1799818"/>
              <a:gd name="connsiteY1" fmla="*/ 239183 h 2265767"/>
              <a:gd name="connsiteX2" fmla="*/ 1600227 w 1799818"/>
              <a:gd name="connsiteY2" fmla="*/ 821266 h 2265767"/>
              <a:gd name="connsiteX3" fmla="*/ 1475182 w 1799818"/>
              <a:gd name="connsiteY3" fmla="*/ 1255183 h 2265767"/>
              <a:gd name="connsiteX4" fmla="*/ 1795519 w 1799818"/>
              <a:gd name="connsiteY4" fmla="*/ 1875873 h 2265767"/>
              <a:gd name="connsiteX5" fmla="*/ 1449386 w 1799818"/>
              <a:gd name="connsiteY5" fmla="*/ 2199950 h 2265767"/>
              <a:gd name="connsiteX6" fmla="*/ 522041 w 1799818"/>
              <a:gd name="connsiteY6" fmla="*/ 2101956 h 2265767"/>
              <a:gd name="connsiteX7" fmla="*/ 37598 w 1799818"/>
              <a:gd name="connsiteY7" fmla="*/ 1293283 h 2265767"/>
              <a:gd name="connsiteX8" fmla="*/ 296453 w 1799818"/>
              <a:gd name="connsiteY8" fmla="*/ 175683 h 2265767"/>
              <a:gd name="connsiteX0" fmla="*/ 296453 w 1780768"/>
              <a:gd name="connsiteY0" fmla="*/ 175683 h 2265767"/>
              <a:gd name="connsiteX1" fmla="*/ 1436739 w 1780768"/>
              <a:gd name="connsiteY1" fmla="*/ 239183 h 2265767"/>
              <a:gd name="connsiteX2" fmla="*/ 1600227 w 1780768"/>
              <a:gd name="connsiteY2" fmla="*/ 821266 h 2265767"/>
              <a:gd name="connsiteX3" fmla="*/ 1475182 w 1780768"/>
              <a:gd name="connsiteY3" fmla="*/ 1255183 h 2265767"/>
              <a:gd name="connsiteX4" fmla="*/ 1776469 w 1780768"/>
              <a:gd name="connsiteY4" fmla="*/ 1774273 h 2265767"/>
              <a:gd name="connsiteX5" fmla="*/ 1449386 w 1780768"/>
              <a:gd name="connsiteY5" fmla="*/ 2199950 h 2265767"/>
              <a:gd name="connsiteX6" fmla="*/ 522041 w 1780768"/>
              <a:gd name="connsiteY6" fmla="*/ 2101956 h 2265767"/>
              <a:gd name="connsiteX7" fmla="*/ 37598 w 1780768"/>
              <a:gd name="connsiteY7" fmla="*/ 1293283 h 2265767"/>
              <a:gd name="connsiteX8" fmla="*/ 296453 w 1780768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57377 w 1785002"/>
              <a:gd name="connsiteY2" fmla="*/ 567266 h 2265767"/>
              <a:gd name="connsiteX3" fmla="*/ 1600227 w 1785002"/>
              <a:gd name="connsiteY3" fmla="*/ 821266 h 2265767"/>
              <a:gd name="connsiteX4" fmla="*/ 1644677 w 1785002"/>
              <a:gd name="connsiteY4" fmla="*/ 1107016 h 2265767"/>
              <a:gd name="connsiteX5" fmla="*/ 1500582 w 1785002"/>
              <a:gd name="connsiteY5" fmla="*/ 1394883 h 2265767"/>
              <a:gd name="connsiteX6" fmla="*/ 1776469 w 1785002"/>
              <a:gd name="connsiteY6" fmla="*/ 1774273 h 2265767"/>
              <a:gd name="connsiteX7" fmla="*/ 1449386 w 1785002"/>
              <a:gd name="connsiteY7" fmla="*/ 2199950 h 2265767"/>
              <a:gd name="connsiteX8" fmla="*/ 522041 w 1785002"/>
              <a:gd name="connsiteY8" fmla="*/ 2101956 h 2265767"/>
              <a:gd name="connsiteX9" fmla="*/ 37598 w 1785002"/>
              <a:gd name="connsiteY9" fmla="*/ 1293283 h 2265767"/>
              <a:gd name="connsiteX10" fmla="*/ 296453 w 1785002"/>
              <a:gd name="connsiteY10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593877 w 1785002"/>
              <a:gd name="connsiteY2" fmla="*/ 62441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44677 w 1785002"/>
              <a:gd name="connsiteY2" fmla="*/ 110701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44677 w 1790293"/>
              <a:gd name="connsiteY2" fmla="*/ 1107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82777 w 1790293"/>
              <a:gd name="connsiteY2" fmla="*/ 980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293" h="2265767">
                <a:moveTo>
                  <a:pt x="296453" y="175683"/>
                </a:moveTo>
                <a:cubicBezTo>
                  <a:pt x="529643" y="0"/>
                  <a:pt x="1257543" y="93486"/>
                  <a:pt x="1436739" y="239183"/>
                </a:cubicBezTo>
                <a:cubicBezTo>
                  <a:pt x="1661443" y="394405"/>
                  <a:pt x="1666845" y="787399"/>
                  <a:pt x="1682777" y="980016"/>
                </a:cubicBezTo>
                <a:cubicBezTo>
                  <a:pt x="1698709" y="1172633"/>
                  <a:pt x="1516717" y="1262507"/>
                  <a:pt x="1532332" y="1394883"/>
                </a:cubicBezTo>
                <a:cubicBezTo>
                  <a:pt x="1547947" y="1527259"/>
                  <a:pt x="1790293" y="1640095"/>
                  <a:pt x="1776469" y="1774273"/>
                </a:cubicBezTo>
                <a:cubicBezTo>
                  <a:pt x="1762645" y="1908451"/>
                  <a:pt x="1658457" y="2145336"/>
                  <a:pt x="1449386" y="2199950"/>
                </a:cubicBezTo>
                <a:cubicBezTo>
                  <a:pt x="1240315" y="2254564"/>
                  <a:pt x="897039" y="2265767"/>
                  <a:pt x="522041" y="2101956"/>
                </a:cubicBezTo>
                <a:cubicBezTo>
                  <a:pt x="147043" y="1938145"/>
                  <a:pt x="75196" y="1614328"/>
                  <a:pt x="37598" y="1293283"/>
                </a:cubicBezTo>
                <a:cubicBezTo>
                  <a:pt x="0" y="972238"/>
                  <a:pt x="63263" y="351366"/>
                  <a:pt x="296453" y="175683"/>
                </a:cubicBezTo>
                <a:close/>
              </a:path>
            </a:pathLst>
          </a:cu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>
            <a:endCxn id="58" idx="2"/>
          </p:cNvCxnSpPr>
          <p:nvPr/>
        </p:nvCxnSpPr>
        <p:spPr>
          <a:xfrm rot="10800000" flipH="1" flipV="1">
            <a:off x="5537784" y="4749610"/>
            <a:ext cx="828675" cy="263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537785" y="4022271"/>
            <a:ext cx="347757" cy="773060"/>
            <a:chOff x="5392643" y="3530600"/>
            <a:chExt cx="347757" cy="773060"/>
          </a:xfrm>
        </p:grpSpPr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5225732" y="3749992"/>
              <a:ext cx="734060" cy="29527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Arc 58"/>
          <p:cNvSpPr/>
          <p:nvPr/>
        </p:nvSpPr>
        <p:spPr>
          <a:xfrm>
            <a:off x="5562600" y="4131129"/>
            <a:ext cx="1738084" cy="1738084"/>
          </a:xfrm>
          <a:prstGeom prst="arc">
            <a:avLst>
              <a:gd name="adj1" fmla="val 11780164"/>
              <a:gd name="adj2" fmla="val 17934768"/>
            </a:avLst>
          </a:prstGeom>
          <a:ln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3721100" y="2565400"/>
            <a:ext cx="965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>
            <a:off x="2365829" y="2699657"/>
            <a:ext cx="261257" cy="329293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1785430">
            <a:off x="3337591" y="4052431"/>
            <a:ext cx="1402018" cy="251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6280604" y="5052332"/>
            <a:ext cx="261257" cy="329293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>
            <a:off x="6213929" y="2680607"/>
            <a:ext cx="261257" cy="329293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366460" y="4967416"/>
            <a:ext cx="91440" cy="9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6302962" y="2601592"/>
            <a:ext cx="91440" cy="9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49417" y="2608845"/>
            <a:ext cx="91440" cy="9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  <p:bldP spid="53" grpId="0" animBg="1"/>
      <p:bldP spid="59" grpId="0" animBg="1"/>
      <p:bldP spid="62" grpId="0" animBg="1"/>
      <p:bldP spid="64" grpId="0" animBg="1"/>
      <p:bldP spid="69" grpId="0" animBg="1"/>
      <p:bldP spid="68" grpId="0" animBg="1"/>
      <p:bldP spid="58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 rot="5400000" flipH="1" flipV="1">
            <a:off x="841870" y="4676326"/>
            <a:ext cx="1723344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6921843" y="4677119"/>
            <a:ext cx="1723344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of the Lever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A level is in equilibirum if the forces applied on each end is inversely proportional to the distance of the points of action to the pivot:</a:t>
            </a:r>
          </a:p>
          <a:p>
            <a:r>
              <a:rPr lang="en-US" smtClean="0"/>
              <a:t>                           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Law of the Lever (Hebelgesetz)</a:t>
            </a:r>
            <a:endParaRPr lang="en-US" dirty="0"/>
          </a:p>
        </p:txBody>
      </p:sp>
      <p:pic>
        <p:nvPicPr>
          <p:cNvPr id="7170" name="LaTeX: \displaystyle{ \vc{F}_1 \, h_1 =.." descr="\displaystyle{ \vc{F}_1 \, h_1 = \vc{F}_2 \, h_2 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3949" y="2975008"/>
            <a:ext cx="1813560" cy="25907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89100" y="4359960"/>
            <a:ext cx="6146800" cy="152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58843" y="4444680"/>
            <a:ext cx="91440" cy="1020180"/>
            <a:chOff x="5392643" y="4212220"/>
            <a:chExt cx="91440" cy="1020180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4962842" y="4746942"/>
              <a:ext cx="967740" cy="3176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42143" y="4482780"/>
            <a:ext cx="91440" cy="500274"/>
            <a:chOff x="5392643" y="4212220"/>
            <a:chExt cx="91440" cy="500274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5221604" y="4488180"/>
              <a:ext cx="447040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/>
          <p:cNvSpPr/>
          <p:nvPr/>
        </p:nvSpPr>
        <p:spPr>
          <a:xfrm>
            <a:off x="3848100" y="4537760"/>
            <a:ext cx="266700" cy="4953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935318" y="4479605"/>
            <a:ext cx="91440" cy="91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LaTeX: \vc{F_1}" descr="\vc{F_1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1100" y="5147360"/>
            <a:ext cx="421871" cy="31588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" name="LaTeX: \vc{F_2}" descr="\vc{F_2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44160"/>
            <a:ext cx="429768" cy="31699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21" name="Left Brace 20"/>
          <p:cNvSpPr/>
          <p:nvPr/>
        </p:nvSpPr>
        <p:spPr>
          <a:xfrm rot="16200000">
            <a:off x="2771140" y="3603040"/>
            <a:ext cx="182880" cy="219456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LaTeX: h_1" descr="h_1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7800" y="4880660"/>
            <a:ext cx="347470" cy="32308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LaTeX: h_2" descr="h_2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2300" y="4906060"/>
            <a:ext cx="353568" cy="32308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24" name="Left Brace 23"/>
          <p:cNvSpPr/>
          <p:nvPr/>
        </p:nvSpPr>
        <p:spPr>
          <a:xfrm rot="16200000">
            <a:off x="5783580" y="2825800"/>
            <a:ext cx="182880" cy="374904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2012859"/>
          </a:xfrm>
        </p:spPr>
        <p:txBody>
          <a:bodyPr/>
          <a:lstStyle/>
          <a:p>
            <a:pPr eaLnBrk="0"/>
            <a:r>
              <a:rPr lang="en-US" b="1" dirty="0" smtClean="0">
                <a:solidFill>
                  <a:srgbClr val="C00000"/>
                </a:solidFill>
              </a:rPr>
              <a:t>Moment (</a:t>
            </a:r>
            <a:r>
              <a:rPr lang="en-US" b="1" dirty="0" err="1" smtClean="0">
                <a:solidFill>
                  <a:srgbClr val="C00000"/>
                </a:solidFill>
              </a:rPr>
              <a:t>Drehmoment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is a measure for the ability of a force to rotate an object.</a:t>
            </a:r>
            <a:br>
              <a:rPr lang="en-US" dirty="0" smtClean="0"/>
            </a:br>
            <a:r>
              <a:rPr lang="en-US" dirty="0" smtClean="0"/>
              <a:t>It is always defined with respect to a point of reference      :</a:t>
            </a:r>
          </a:p>
          <a:p>
            <a:pPr algn="ctr" eaLnBrk="0"/>
            <a:r>
              <a:rPr lang="en-US" dirty="0" smtClean="0"/>
              <a:t>                                                                 </a:t>
            </a:r>
          </a:p>
        </p:txBody>
      </p:sp>
      <p:pic>
        <p:nvPicPr>
          <p:cNvPr id="9219" name="LaTeX: \vc{r_x}" descr="\vc{r_x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871" y="3006849"/>
            <a:ext cx="280415" cy="18287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0" name="LaTeX: \displaystyle{ \vc{M^{(\vc{x})}_.." descr="\displaystyle{ \vc{M^{(\vc{x})}_\vc{F}} = \left(\vc{r_F} - \vc{r_x}}\right) \cross \vc{F} = \vc{r^{(x)}_F \cross \vc{F} 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6961" y="3246788"/>
            <a:ext cx="4392168" cy="40843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 rot="4042173" flipH="1">
            <a:off x="3986492" y="4031323"/>
            <a:ext cx="1509959" cy="1910981"/>
          </a:xfrm>
          <a:custGeom>
            <a:avLst/>
            <a:gdLst>
              <a:gd name="connsiteX0" fmla="*/ 609600 w 2487083"/>
              <a:gd name="connsiteY0" fmla="*/ 325967 h 2201334"/>
              <a:gd name="connsiteX1" fmla="*/ 2032000 w 2487083"/>
              <a:gd name="connsiteY1" fmla="*/ 122767 h 2201334"/>
              <a:gd name="connsiteX2" fmla="*/ 1651000 w 2487083"/>
              <a:gd name="connsiteY2" fmla="*/ 1062567 h 2201334"/>
              <a:gd name="connsiteX3" fmla="*/ 2413000 w 2487083"/>
              <a:gd name="connsiteY3" fmla="*/ 1316567 h 2201334"/>
              <a:gd name="connsiteX4" fmla="*/ 1206500 w 2487083"/>
              <a:gd name="connsiteY4" fmla="*/ 2180167 h 2201334"/>
              <a:gd name="connsiteX5" fmla="*/ 101600 w 2487083"/>
              <a:gd name="connsiteY5" fmla="*/ 1189567 h 2201334"/>
              <a:gd name="connsiteX6" fmla="*/ 609600 w 2487083"/>
              <a:gd name="connsiteY6" fmla="*/ 325967 h 2201334"/>
              <a:gd name="connsiteX0" fmla="*/ 609600 w 2518438"/>
              <a:gd name="connsiteY0" fmla="*/ 325967 h 2201334"/>
              <a:gd name="connsiteX1" fmla="*/ 2032000 w 2518438"/>
              <a:gd name="connsiteY1" fmla="*/ 122767 h 2201334"/>
              <a:gd name="connsiteX2" fmla="*/ 1839129 w 2518438"/>
              <a:gd name="connsiteY2" fmla="*/ 1062567 h 2201334"/>
              <a:gd name="connsiteX3" fmla="*/ 2413000 w 2518438"/>
              <a:gd name="connsiteY3" fmla="*/ 1316567 h 2201334"/>
              <a:gd name="connsiteX4" fmla="*/ 1206500 w 2518438"/>
              <a:gd name="connsiteY4" fmla="*/ 2180167 h 2201334"/>
              <a:gd name="connsiteX5" fmla="*/ 101600 w 2518438"/>
              <a:gd name="connsiteY5" fmla="*/ 1189567 h 2201334"/>
              <a:gd name="connsiteX6" fmla="*/ 609600 w 2518438"/>
              <a:gd name="connsiteY6" fmla="*/ 325967 h 2201334"/>
              <a:gd name="connsiteX0" fmla="*/ 609600 w 2446774"/>
              <a:gd name="connsiteY0" fmla="*/ 325967 h 2316461"/>
              <a:gd name="connsiteX1" fmla="*/ 2032000 w 2446774"/>
              <a:gd name="connsiteY1" fmla="*/ 122767 h 2316461"/>
              <a:gd name="connsiteX2" fmla="*/ 1839129 w 2446774"/>
              <a:gd name="connsiteY2" fmla="*/ 1062567 h 2316461"/>
              <a:gd name="connsiteX3" fmla="*/ 2413000 w 2446774"/>
              <a:gd name="connsiteY3" fmla="*/ 1316567 h 2316461"/>
              <a:gd name="connsiteX4" fmla="*/ 2041770 w 2446774"/>
              <a:gd name="connsiteY4" fmla="*/ 2007334 h 2316461"/>
              <a:gd name="connsiteX5" fmla="*/ 1206500 w 2446774"/>
              <a:gd name="connsiteY5" fmla="*/ 2180167 h 2316461"/>
              <a:gd name="connsiteX6" fmla="*/ 101600 w 2446774"/>
              <a:gd name="connsiteY6" fmla="*/ 1189567 h 2316461"/>
              <a:gd name="connsiteX7" fmla="*/ 609600 w 2446774"/>
              <a:gd name="connsiteY7" fmla="*/ 325967 h 2316461"/>
              <a:gd name="connsiteX0" fmla="*/ 570971 w 2408145"/>
              <a:gd name="connsiteY0" fmla="*/ 325967 h 2106129"/>
              <a:gd name="connsiteX1" fmla="*/ 1993371 w 2408145"/>
              <a:gd name="connsiteY1" fmla="*/ 122767 h 2106129"/>
              <a:gd name="connsiteX2" fmla="*/ 1800500 w 2408145"/>
              <a:gd name="connsiteY2" fmla="*/ 1062567 h 2106129"/>
              <a:gd name="connsiteX3" fmla="*/ 2374371 w 2408145"/>
              <a:gd name="connsiteY3" fmla="*/ 1316567 h 2106129"/>
              <a:gd name="connsiteX4" fmla="*/ 2003141 w 2408145"/>
              <a:gd name="connsiteY4" fmla="*/ 2007334 h 2106129"/>
              <a:gd name="connsiteX5" fmla="*/ 948796 w 2408145"/>
              <a:gd name="connsiteY5" fmla="*/ 1909340 h 2106129"/>
              <a:gd name="connsiteX6" fmla="*/ 62971 w 2408145"/>
              <a:gd name="connsiteY6" fmla="*/ 1189567 h 2106129"/>
              <a:gd name="connsiteX7" fmla="*/ 570971 w 2408145"/>
              <a:gd name="connsiteY7" fmla="*/ 325967 h 2106129"/>
              <a:gd name="connsiteX0" fmla="*/ 242136 w 2079310"/>
              <a:gd name="connsiteY0" fmla="*/ 325967 h 2106129"/>
              <a:gd name="connsiteX1" fmla="*/ 1664536 w 2079310"/>
              <a:gd name="connsiteY1" fmla="*/ 122767 h 2106129"/>
              <a:gd name="connsiteX2" fmla="*/ 1471665 w 2079310"/>
              <a:gd name="connsiteY2" fmla="*/ 1062567 h 2106129"/>
              <a:gd name="connsiteX3" fmla="*/ 2045536 w 2079310"/>
              <a:gd name="connsiteY3" fmla="*/ 1316567 h 2106129"/>
              <a:gd name="connsiteX4" fmla="*/ 1674306 w 2079310"/>
              <a:gd name="connsiteY4" fmla="*/ 2007334 h 2106129"/>
              <a:gd name="connsiteX5" fmla="*/ 619961 w 2079310"/>
              <a:gd name="connsiteY5" fmla="*/ 1909340 h 2106129"/>
              <a:gd name="connsiteX6" fmla="*/ 211718 w 2079310"/>
              <a:gd name="connsiteY6" fmla="*/ 922867 h 2106129"/>
              <a:gd name="connsiteX7" fmla="*/ 242136 w 2079310"/>
              <a:gd name="connsiteY7" fmla="*/ 325967 h 2106129"/>
              <a:gd name="connsiteX0" fmla="*/ 283753 w 1892490"/>
              <a:gd name="connsiteY0" fmla="*/ 133350 h 2510412"/>
              <a:gd name="connsiteX1" fmla="*/ 1477716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892490"/>
              <a:gd name="connsiteY0" fmla="*/ 133350 h 2510412"/>
              <a:gd name="connsiteX1" fmla="*/ 1706153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911074"/>
              <a:gd name="connsiteY0" fmla="*/ 133350 h 2510412"/>
              <a:gd name="connsiteX1" fmla="*/ 1706153 w 1911074"/>
              <a:gd name="connsiteY1" fmla="*/ 527050 h 2510412"/>
              <a:gd name="connsiteX2" fmla="*/ 1513282 w 1911074"/>
              <a:gd name="connsiteY2" fmla="*/ 1466850 h 2510412"/>
              <a:gd name="connsiteX3" fmla="*/ 1858716 w 1911074"/>
              <a:gd name="connsiteY3" fmla="*/ 1720850 h 2510412"/>
              <a:gd name="connsiteX4" fmla="*/ 1487486 w 1911074"/>
              <a:gd name="connsiteY4" fmla="*/ 2411617 h 2510412"/>
              <a:gd name="connsiteX5" fmla="*/ 433141 w 1911074"/>
              <a:gd name="connsiteY5" fmla="*/ 2313623 h 2510412"/>
              <a:gd name="connsiteX6" fmla="*/ 24898 w 1911074"/>
              <a:gd name="connsiteY6" fmla="*/ 1327150 h 2510412"/>
              <a:gd name="connsiteX7" fmla="*/ 283753 w 1911074"/>
              <a:gd name="connsiteY7" fmla="*/ 133350 h 2510412"/>
              <a:gd name="connsiteX0" fmla="*/ 283753 w 1911074"/>
              <a:gd name="connsiteY0" fmla="*/ 133350 h 2494367"/>
              <a:gd name="connsiteX1" fmla="*/ 1706153 w 1911074"/>
              <a:gd name="connsiteY1" fmla="*/ 527050 h 2494367"/>
              <a:gd name="connsiteX2" fmla="*/ 1513282 w 1911074"/>
              <a:gd name="connsiteY2" fmla="*/ 1466850 h 2494367"/>
              <a:gd name="connsiteX3" fmla="*/ 1801869 w 1911074"/>
              <a:gd name="connsiteY3" fmla="*/ 1935140 h 2494367"/>
              <a:gd name="connsiteX4" fmla="*/ 1487486 w 1911074"/>
              <a:gd name="connsiteY4" fmla="*/ 2411617 h 2494367"/>
              <a:gd name="connsiteX5" fmla="*/ 433141 w 1911074"/>
              <a:gd name="connsiteY5" fmla="*/ 2313623 h 2494367"/>
              <a:gd name="connsiteX6" fmla="*/ 24898 w 1911074"/>
              <a:gd name="connsiteY6" fmla="*/ 1327150 h 2494367"/>
              <a:gd name="connsiteX7" fmla="*/ 283753 w 1911074"/>
              <a:gd name="connsiteY7" fmla="*/ 133350 h 2494367"/>
              <a:gd name="connsiteX0" fmla="*/ 326086 w 1894141"/>
              <a:gd name="connsiteY0" fmla="*/ 133350 h 2240367"/>
              <a:gd name="connsiteX1" fmla="*/ 1697686 w 1894141"/>
              <a:gd name="connsiteY1" fmla="*/ 273050 h 2240367"/>
              <a:gd name="connsiteX2" fmla="*/ 1504815 w 1894141"/>
              <a:gd name="connsiteY2" fmla="*/ 1212850 h 2240367"/>
              <a:gd name="connsiteX3" fmla="*/ 1793402 w 1894141"/>
              <a:gd name="connsiteY3" fmla="*/ 1681140 h 2240367"/>
              <a:gd name="connsiteX4" fmla="*/ 1479019 w 1894141"/>
              <a:gd name="connsiteY4" fmla="*/ 2157617 h 2240367"/>
              <a:gd name="connsiteX5" fmla="*/ 424674 w 1894141"/>
              <a:gd name="connsiteY5" fmla="*/ 2059623 h 2240367"/>
              <a:gd name="connsiteX6" fmla="*/ 16431 w 1894141"/>
              <a:gd name="connsiteY6" fmla="*/ 1073150 h 2240367"/>
              <a:gd name="connsiteX7" fmla="*/ 326086 w 1894141"/>
              <a:gd name="connsiteY7" fmla="*/ 133350 h 2240367"/>
              <a:gd name="connsiteX0" fmla="*/ 458009 w 2026064"/>
              <a:gd name="connsiteY0" fmla="*/ 133350 h 2240367"/>
              <a:gd name="connsiteX1" fmla="*/ 1829609 w 2026064"/>
              <a:gd name="connsiteY1" fmla="*/ 273050 h 2240367"/>
              <a:gd name="connsiteX2" fmla="*/ 1636738 w 2026064"/>
              <a:gd name="connsiteY2" fmla="*/ 1212850 h 2240367"/>
              <a:gd name="connsiteX3" fmla="*/ 1925325 w 2026064"/>
              <a:gd name="connsiteY3" fmla="*/ 1681140 h 2240367"/>
              <a:gd name="connsiteX4" fmla="*/ 1610942 w 2026064"/>
              <a:gd name="connsiteY4" fmla="*/ 2157617 h 2240367"/>
              <a:gd name="connsiteX5" fmla="*/ 556597 w 2026064"/>
              <a:gd name="connsiteY5" fmla="*/ 2059623 h 2240367"/>
              <a:gd name="connsiteX6" fmla="*/ 148354 w 2026064"/>
              <a:gd name="connsiteY6" fmla="*/ 1073150 h 2240367"/>
              <a:gd name="connsiteX7" fmla="*/ 458009 w 2026064"/>
              <a:gd name="connsiteY7" fmla="*/ 133350 h 2240367"/>
              <a:gd name="connsiteX0" fmla="*/ 572309 w 2140364"/>
              <a:gd name="connsiteY0" fmla="*/ 298450 h 2405467"/>
              <a:gd name="connsiteX1" fmla="*/ 1943909 w 2140364"/>
              <a:gd name="connsiteY1" fmla="*/ 438150 h 2405467"/>
              <a:gd name="connsiteX2" fmla="*/ 1751038 w 2140364"/>
              <a:gd name="connsiteY2" fmla="*/ 1377950 h 2405467"/>
              <a:gd name="connsiteX3" fmla="*/ 2039625 w 2140364"/>
              <a:gd name="connsiteY3" fmla="*/ 1846240 h 2405467"/>
              <a:gd name="connsiteX4" fmla="*/ 1725242 w 2140364"/>
              <a:gd name="connsiteY4" fmla="*/ 2322717 h 2405467"/>
              <a:gd name="connsiteX5" fmla="*/ 670897 w 2140364"/>
              <a:gd name="connsiteY5" fmla="*/ 2224723 h 2405467"/>
              <a:gd name="connsiteX6" fmla="*/ 262654 w 2140364"/>
              <a:gd name="connsiteY6" fmla="*/ 1238250 h 2405467"/>
              <a:gd name="connsiteX7" fmla="*/ 572309 w 2140364"/>
              <a:gd name="connsiteY7" fmla="*/ 298450 h 2405467"/>
              <a:gd name="connsiteX0" fmla="*/ 419909 w 1987964"/>
              <a:gd name="connsiteY0" fmla="*/ 222250 h 2329267"/>
              <a:gd name="connsiteX1" fmla="*/ 1791509 w 1987964"/>
              <a:gd name="connsiteY1" fmla="*/ 361950 h 2329267"/>
              <a:gd name="connsiteX2" fmla="*/ 1598638 w 1987964"/>
              <a:gd name="connsiteY2" fmla="*/ 1301750 h 2329267"/>
              <a:gd name="connsiteX3" fmla="*/ 1887225 w 1987964"/>
              <a:gd name="connsiteY3" fmla="*/ 1770040 h 2329267"/>
              <a:gd name="connsiteX4" fmla="*/ 1572842 w 1987964"/>
              <a:gd name="connsiteY4" fmla="*/ 2246517 h 2329267"/>
              <a:gd name="connsiteX5" fmla="*/ 518497 w 1987964"/>
              <a:gd name="connsiteY5" fmla="*/ 2148523 h 2329267"/>
              <a:gd name="connsiteX6" fmla="*/ 110254 w 1987964"/>
              <a:gd name="connsiteY6" fmla="*/ 1162050 h 2329267"/>
              <a:gd name="connsiteX7" fmla="*/ 419909 w 1987964"/>
              <a:gd name="connsiteY7" fmla="*/ 222250 h 2329267"/>
              <a:gd name="connsiteX0" fmla="*/ 275286 w 1843341"/>
              <a:gd name="connsiteY0" fmla="*/ 162983 h 2250330"/>
              <a:gd name="connsiteX1" fmla="*/ 1646886 w 1843341"/>
              <a:gd name="connsiteY1" fmla="*/ 302683 h 2250330"/>
              <a:gd name="connsiteX2" fmla="*/ 1454015 w 1843341"/>
              <a:gd name="connsiteY2" fmla="*/ 1242483 h 2250330"/>
              <a:gd name="connsiteX3" fmla="*/ 1742602 w 1843341"/>
              <a:gd name="connsiteY3" fmla="*/ 1710773 h 2250330"/>
              <a:gd name="connsiteX4" fmla="*/ 1428219 w 1843341"/>
              <a:gd name="connsiteY4" fmla="*/ 2187250 h 2250330"/>
              <a:gd name="connsiteX5" fmla="*/ 373874 w 1843341"/>
              <a:gd name="connsiteY5" fmla="*/ 2089256 h 2250330"/>
              <a:gd name="connsiteX6" fmla="*/ 16431 w 1843341"/>
              <a:gd name="connsiteY6" fmla="*/ 1280583 h 2250330"/>
              <a:gd name="connsiteX7" fmla="*/ 275286 w 1843341"/>
              <a:gd name="connsiteY7" fmla="*/ 162983 h 2250330"/>
              <a:gd name="connsiteX0" fmla="*/ 287986 w 1856041"/>
              <a:gd name="connsiteY0" fmla="*/ 162983 h 2250330"/>
              <a:gd name="connsiteX1" fmla="*/ 1659586 w 1856041"/>
              <a:gd name="connsiteY1" fmla="*/ 302683 h 2250330"/>
              <a:gd name="connsiteX2" fmla="*/ 1466715 w 1856041"/>
              <a:gd name="connsiteY2" fmla="*/ 1242483 h 2250330"/>
              <a:gd name="connsiteX3" fmla="*/ 1755302 w 1856041"/>
              <a:gd name="connsiteY3" fmla="*/ 1710773 h 2250330"/>
              <a:gd name="connsiteX4" fmla="*/ 1440919 w 1856041"/>
              <a:gd name="connsiteY4" fmla="*/ 2187250 h 2250330"/>
              <a:gd name="connsiteX5" fmla="*/ 386574 w 1856041"/>
              <a:gd name="connsiteY5" fmla="*/ 2089256 h 2250330"/>
              <a:gd name="connsiteX6" fmla="*/ 29131 w 1856041"/>
              <a:gd name="connsiteY6" fmla="*/ 1280583 h 2250330"/>
              <a:gd name="connsiteX7" fmla="*/ 287986 w 1856041"/>
              <a:gd name="connsiteY7" fmla="*/ 162983 h 2250330"/>
              <a:gd name="connsiteX0" fmla="*/ 296453 w 1864508"/>
              <a:gd name="connsiteY0" fmla="*/ 162983 h 2250330"/>
              <a:gd name="connsiteX1" fmla="*/ 1668053 w 1864508"/>
              <a:gd name="connsiteY1" fmla="*/ 302683 h 2250330"/>
              <a:gd name="connsiteX2" fmla="*/ 1475182 w 1864508"/>
              <a:gd name="connsiteY2" fmla="*/ 1242483 h 2250330"/>
              <a:gd name="connsiteX3" fmla="*/ 1763769 w 1864508"/>
              <a:gd name="connsiteY3" fmla="*/ 1710773 h 2250330"/>
              <a:gd name="connsiteX4" fmla="*/ 1449386 w 1864508"/>
              <a:gd name="connsiteY4" fmla="*/ 2187250 h 2250330"/>
              <a:gd name="connsiteX5" fmla="*/ 522041 w 1864508"/>
              <a:gd name="connsiteY5" fmla="*/ 2089256 h 2250330"/>
              <a:gd name="connsiteX6" fmla="*/ 37598 w 1864508"/>
              <a:gd name="connsiteY6" fmla="*/ 1280583 h 2250330"/>
              <a:gd name="connsiteX7" fmla="*/ 296453 w 1864508"/>
              <a:gd name="connsiteY7" fmla="*/ 162983 h 2250330"/>
              <a:gd name="connsiteX0" fmla="*/ 296453 w 1864508"/>
              <a:gd name="connsiteY0" fmla="*/ 162983 h 2253067"/>
              <a:gd name="connsiteX1" fmla="*/ 1668053 w 1864508"/>
              <a:gd name="connsiteY1" fmla="*/ 302683 h 2253067"/>
              <a:gd name="connsiteX2" fmla="*/ 1475182 w 1864508"/>
              <a:gd name="connsiteY2" fmla="*/ 1242483 h 2253067"/>
              <a:gd name="connsiteX3" fmla="*/ 1763769 w 1864508"/>
              <a:gd name="connsiteY3" fmla="*/ 1710773 h 2253067"/>
              <a:gd name="connsiteX4" fmla="*/ 1449386 w 1864508"/>
              <a:gd name="connsiteY4" fmla="*/ 2187250 h 2253067"/>
              <a:gd name="connsiteX5" fmla="*/ 522041 w 1864508"/>
              <a:gd name="connsiteY5" fmla="*/ 2089256 h 2253067"/>
              <a:gd name="connsiteX6" fmla="*/ 37598 w 1864508"/>
              <a:gd name="connsiteY6" fmla="*/ 1280583 h 2253067"/>
              <a:gd name="connsiteX7" fmla="*/ 296453 w 1864508"/>
              <a:gd name="connsiteY7" fmla="*/ 162983 h 2253067"/>
              <a:gd name="connsiteX0" fmla="*/ 296453 w 1885349"/>
              <a:gd name="connsiteY0" fmla="*/ 162983 h 2253067"/>
              <a:gd name="connsiteX1" fmla="*/ 1668053 w 1885349"/>
              <a:gd name="connsiteY1" fmla="*/ 302683 h 2253067"/>
              <a:gd name="connsiteX2" fmla="*/ 1600227 w 1885349"/>
              <a:gd name="connsiteY2" fmla="*/ 808566 h 2253067"/>
              <a:gd name="connsiteX3" fmla="*/ 1475182 w 1885349"/>
              <a:gd name="connsiteY3" fmla="*/ 1242483 h 2253067"/>
              <a:gd name="connsiteX4" fmla="*/ 1763769 w 1885349"/>
              <a:gd name="connsiteY4" fmla="*/ 1710773 h 2253067"/>
              <a:gd name="connsiteX5" fmla="*/ 1449386 w 1885349"/>
              <a:gd name="connsiteY5" fmla="*/ 2187250 h 2253067"/>
              <a:gd name="connsiteX6" fmla="*/ 522041 w 1885349"/>
              <a:gd name="connsiteY6" fmla="*/ 2089256 h 2253067"/>
              <a:gd name="connsiteX7" fmla="*/ 37598 w 1885349"/>
              <a:gd name="connsiteY7" fmla="*/ 1280583 h 2253067"/>
              <a:gd name="connsiteX8" fmla="*/ 296453 w 1885349"/>
              <a:gd name="connsiteY8" fmla="*/ 162983 h 2253067"/>
              <a:gd name="connsiteX0" fmla="*/ 296453 w 1847249"/>
              <a:gd name="connsiteY0" fmla="*/ 162983 h 2253067"/>
              <a:gd name="connsiteX1" fmla="*/ 1668053 w 1847249"/>
              <a:gd name="connsiteY1" fmla="*/ 302683 h 2253067"/>
              <a:gd name="connsiteX2" fmla="*/ 1600227 w 1847249"/>
              <a:gd name="connsiteY2" fmla="*/ 808566 h 2253067"/>
              <a:gd name="connsiteX3" fmla="*/ 1475182 w 1847249"/>
              <a:gd name="connsiteY3" fmla="*/ 1242483 h 2253067"/>
              <a:gd name="connsiteX4" fmla="*/ 1763769 w 1847249"/>
              <a:gd name="connsiteY4" fmla="*/ 1710773 h 2253067"/>
              <a:gd name="connsiteX5" fmla="*/ 1449386 w 1847249"/>
              <a:gd name="connsiteY5" fmla="*/ 2187250 h 2253067"/>
              <a:gd name="connsiteX6" fmla="*/ 522041 w 1847249"/>
              <a:gd name="connsiteY6" fmla="*/ 2089256 h 2253067"/>
              <a:gd name="connsiteX7" fmla="*/ 37598 w 1847249"/>
              <a:gd name="connsiteY7" fmla="*/ 1280583 h 2253067"/>
              <a:gd name="connsiteX8" fmla="*/ 296453 w 1847249"/>
              <a:gd name="connsiteY8" fmla="*/ 162983 h 2253067"/>
              <a:gd name="connsiteX0" fmla="*/ 296453 w 1768068"/>
              <a:gd name="connsiteY0" fmla="*/ 162983 h 2253067"/>
              <a:gd name="connsiteX1" fmla="*/ 1477553 w 1768068"/>
              <a:gd name="connsiteY1" fmla="*/ 302683 h 2253067"/>
              <a:gd name="connsiteX2" fmla="*/ 1600227 w 1768068"/>
              <a:gd name="connsiteY2" fmla="*/ 808566 h 2253067"/>
              <a:gd name="connsiteX3" fmla="*/ 1475182 w 1768068"/>
              <a:gd name="connsiteY3" fmla="*/ 1242483 h 2253067"/>
              <a:gd name="connsiteX4" fmla="*/ 1763769 w 1768068"/>
              <a:gd name="connsiteY4" fmla="*/ 1710773 h 2253067"/>
              <a:gd name="connsiteX5" fmla="*/ 1449386 w 1768068"/>
              <a:gd name="connsiteY5" fmla="*/ 2187250 h 2253067"/>
              <a:gd name="connsiteX6" fmla="*/ 522041 w 1768068"/>
              <a:gd name="connsiteY6" fmla="*/ 2089256 h 2253067"/>
              <a:gd name="connsiteX7" fmla="*/ 37598 w 1768068"/>
              <a:gd name="connsiteY7" fmla="*/ 1280583 h 2253067"/>
              <a:gd name="connsiteX8" fmla="*/ 296453 w 1768068"/>
              <a:gd name="connsiteY8" fmla="*/ 162983 h 22530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99818"/>
              <a:gd name="connsiteY0" fmla="*/ 175683 h 2265767"/>
              <a:gd name="connsiteX1" fmla="*/ 1436739 w 1799818"/>
              <a:gd name="connsiteY1" fmla="*/ 239183 h 2265767"/>
              <a:gd name="connsiteX2" fmla="*/ 1600227 w 1799818"/>
              <a:gd name="connsiteY2" fmla="*/ 821266 h 2265767"/>
              <a:gd name="connsiteX3" fmla="*/ 1475182 w 1799818"/>
              <a:gd name="connsiteY3" fmla="*/ 1255183 h 2265767"/>
              <a:gd name="connsiteX4" fmla="*/ 1795519 w 1799818"/>
              <a:gd name="connsiteY4" fmla="*/ 1875873 h 2265767"/>
              <a:gd name="connsiteX5" fmla="*/ 1449386 w 1799818"/>
              <a:gd name="connsiteY5" fmla="*/ 2199950 h 2265767"/>
              <a:gd name="connsiteX6" fmla="*/ 522041 w 1799818"/>
              <a:gd name="connsiteY6" fmla="*/ 2101956 h 2265767"/>
              <a:gd name="connsiteX7" fmla="*/ 37598 w 1799818"/>
              <a:gd name="connsiteY7" fmla="*/ 1293283 h 2265767"/>
              <a:gd name="connsiteX8" fmla="*/ 296453 w 1799818"/>
              <a:gd name="connsiteY8" fmla="*/ 175683 h 2265767"/>
              <a:gd name="connsiteX0" fmla="*/ 296453 w 1780768"/>
              <a:gd name="connsiteY0" fmla="*/ 175683 h 2265767"/>
              <a:gd name="connsiteX1" fmla="*/ 1436739 w 1780768"/>
              <a:gd name="connsiteY1" fmla="*/ 239183 h 2265767"/>
              <a:gd name="connsiteX2" fmla="*/ 1600227 w 1780768"/>
              <a:gd name="connsiteY2" fmla="*/ 821266 h 2265767"/>
              <a:gd name="connsiteX3" fmla="*/ 1475182 w 1780768"/>
              <a:gd name="connsiteY3" fmla="*/ 1255183 h 2265767"/>
              <a:gd name="connsiteX4" fmla="*/ 1776469 w 1780768"/>
              <a:gd name="connsiteY4" fmla="*/ 1774273 h 2265767"/>
              <a:gd name="connsiteX5" fmla="*/ 1449386 w 1780768"/>
              <a:gd name="connsiteY5" fmla="*/ 2199950 h 2265767"/>
              <a:gd name="connsiteX6" fmla="*/ 522041 w 1780768"/>
              <a:gd name="connsiteY6" fmla="*/ 2101956 h 2265767"/>
              <a:gd name="connsiteX7" fmla="*/ 37598 w 1780768"/>
              <a:gd name="connsiteY7" fmla="*/ 1293283 h 2265767"/>
              <a:gd name="connsiteX8" fmla="*/ 296453 w 1780768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57377 w 1785002"/>
              <a:gd name="connsiteY2" fmla="*/ 567266 h 2265767"/>
              <a:gd name="connsiteX3" fmla="*/ 1600227 w 1785002"/>
              <a:gd name="connsiteY3" fmla="*/ 821266 h 2265767"/>
              <a:gd name="connsiteX4" fmla="*/ 1644677 w 1785002"/>
              <a:gd name="connsiteY4" fmla="*/ 1107016 h 2265767"/>
              <a:gd name="connsiteX5" fmla="*/ 1500582 w 1785002"/>
              <a:gd name="connsiteY5" fmla="*/ 1394883 h 2265767"/>
              <a:gd name="connsiteX6" fmla="*/ 1776469 w 1785002"/>
              <a:gd name="connsiteY6" fmla="*/ 1774273 h 2265767"/>
              <a:gd name="connsiteX7" fmla="*/ 1449386 w 1785002"/>
              <a:gd name="connsiteY7" fmla="*/ 2199950 h 2265767"/>
              <a:gd name="connsiteX8" fmla="*/ 522041 w 1785002"/>
              <a:gd name="connsiteY8" fmla="*/ 2101956 h 2265767"/>
              <a:gd name="connsiteX9" fmla="*/ 37598 w 1785002"/>
              <a:gd name="connsiteY9" fmla="*/ 1293283 h 2265767"/>
              <a:gd name="connsiteX10" fmla="*/ 296453 w 1785002"/>
              <a:gd name="connsiteY10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593877 w 1785002"/>
              <a:gd name="connsiteY2" fmla="*/ 62441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44677 w 1785002"/>
              <a:gd name="connsiteY2" fmla="*/ 110701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44677 w 1790293"/>
              <a:gd name="connsiteY2" fmla="*/ 1107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82777 w 1790293"/>
              <a:gd name="connsiteY2" fmla="*/ 980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293" h="2265767">
                <a:moveTo>
                  <a:pt x="296453" y="175683"/>
                </a:moveTo>
                <a:cubicBezTo>
                  <a:pt x="529643" y="0"/>
                  <a:pt x="1257543" y="93486"/>
                  <a:pt x="1436739" y="239183"/>
                </a:cubicBezTo>
                <a:cubicBezTo>
                  <a:pt x="1661443" y="394405"/>
                  <a:pt x="1666845" y="787399"/>
                  <a:pt x="1682777" y="980016"/>
                </a:cubicBezTo>
                <a:cubicBezTo>
                  <a:pt x="1698709" y="1172633"/>
                  <a:pt x="1516717" y="1262507"/>
                  <a:pt x="1532332" y="1394883"/>
                </a:cubicBezTo>
                <a:cubicBezTo>
                  <a:pt x="1547947" y="1527259"/>
                  <a:pt x="1790293" y="1640095"/>
                  <a:pt x="1776469" y="1774273"/>
                </a:cubicBezTo>
                <a:cubicBezTo>
                  <a:pt x="1762645" y="1908451"/>
                  <a:pt x="1658457" y="2145336"/>
                  <a:pt x="1449386" y="2199950"/>
                </a:cubicBezTo>
                <a:cubicBezTo>
                  <a:pt x="1240315" y="2254564"/>
                  <a:pt x="897039" y="2265767"/>
                  <a:pt x="522041" y="2101956"/>
                </a:cubicBezTo>
                <a:cubicBezTo>
                  <a:pt x="147043" y="1938145"/>
                  <a:pt x="75196" y="1614328"/>
                  <a:pt x="37598" y="1293283"/>
                </a:cubicBezTo>
                <a:cubicBezTo>
                  <a:pt x="0" y="972238"/>
                  <a:pt x="63263" y="351366"/>
                  <a:pt x="296453" y="175683"/>
                </a:cubicBezTo>
                <a:close/>
              </a:path>
            </a:pathLst>
          </a:cu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stCxn id="18" idx="2"/>
          </p:cNvCxnSpPr>
          <p:nvPr/>
        </p:nvCxnSpPr>
        <p:spPr>
          <a:xfrm rot="10800000" flipH="1">
            <a:off x="4583722" y="5069041"/>
            <a:ext cx="1028655" cy="7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404513" y="4135272"/>
            <a:ext cx="299305" cy="979489"/>
            <a:chOff x="5184778" y="3324171"/>
            <a:chExt cx="299305" cy="979489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V="1">
              <a:off x="4843913" y="3665036"/>
              <a:ext cx="941284" cy="25955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rot="16200000" flipH="1" flipV="1">
            <a:off x="4015489" y="5188786"/>
            <a:ext cx="722922" cy="5538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LaTeX: \vc{r}" descr="\vc{r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9202" y="5173418"/>
            <a:ext cx="146303" cy="14935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" name="LaTeX: \vc{F}" descr="\vc{F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43047" y="4181448"/>
            <a:ext cx="221893" cy="2245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7" name="LaTeX: \vc{M}" descr="\vc{M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0072" y="5156611"/>
            <a:ext cx="346048" cy="22717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sp>
        <p:nvSpPr>
          <p:cNvPr id="18" name="Center of Mass"/>
          <p:cNvSpPr/>
          <p:nvPr/>
        </p:nvSpPr>
        <p:spPr>
          <a:xfrm>
            <a:off x="4583723" y="4986814"/>
            <a:ext cx="179482" cy="17948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3295592"/>
            <a:ext cx="4182645" cy="1157275"/>
          </a:xfrm>
        </p:spPr>
        <p:txBody>
          <a:bodyPr>
            <a:normAutofit/>
          </a:bodyPr>
          <a:lstStyle/>
          <a:p>
            <a:pPr algn="ctr" eaLnBrk="0"/>
            <a:r>
              <a:rPr lang="en-US" dirty="0" smtClean="0"/>
              <a:t>                         </a:t>
            </a:r>
          </a:p>
          <a:p>
            <a:pPr algn="ctr" eaLnBrk="0"/>
            <a:r>
              <a:rPr lang="en-US" dirty="0" smtClean="0"/>
              <a:t>                    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64564" y="1537744"/>
            <a:ext cx="2578888" cy="3947263"/>
            <a:chOff x="6191632" y="1384300"/>
            <a:chExt cx="2578888" cy="3947263"/>
          </a:xfrm>
        </p:grpSpPr>
        <p:sp>
          <p:nvSpPr>
            <p:cNvPr id="71" name="Freeform 70"/>
            <p:cNvSpPr/>
            <p:nvPr/>
          </p:nvSpPr>
          <p:spPr>
            <a:xfrm flipH="1">
              <a:off x="6310727" y="2636022"/>
              <a:ext cx="1509959" cy="1910981"/>
            </a:xfrm>
            <a:custGeom>
              <a:avLst/>
              <a:gdLst>
                <a:gd name="connsiteX0" fmla="*/ 609600 w 2487083"/>
                <a:gd name="connsiteY0" fmla="*/ 325967 h 2201334"/>
                <a:gd name="connsiteX1" fmla="*/ 2032000 w 2487083"/>
                <a:gd name="connsiteY1" fmla="*/ 122767 h 2201334"/>
                <a:gd name="connsiteX2" fmla="*/ 1651000 w 2487083"/>
                <a:gd name="connsiteY2" fmla="*/ 1062567 h 2201334"/>
                <a:gd name="connsiteX3" fmla="*/ 2413000 w 2487083"/>
                <a:gd name="connsiteY3" fmla="*/ 1316567 h 2201334"/>
                <a:gd name="connsiteX4" fmla="*/ 1206500 w 2487083"/>
                <a:gd name="connsiteY4" fmla="*/ 2180167 h 2201334"/>
                <a:gd name="connsiteX5" fmla="*/ 101600 w 2487083"/>
                <a:gd name="connsiteY5" fmla="*/ 1189567 h 2201334"/>
                <a:gd name="connsiteX6" fmla="*/ 609600 w 2487083"/>
                <a:gd name="connsiteY6" fmla="*/ 325967 h 2201334"/>
                <a:gd name="connsiteX0" fmla="*/ 609600 w 2518438"/>
                <a:gd name="connsiteY0" fmla="*/ 325967 h 2201334"/>
                <a:gd name="connsiteX1" fmla="*/ 2032000 w 2518438"/>
                <a:gd name="connsiteY1" fmla="*/ 122767 h 2201334"/>
                <a:gd name="connsiteX2" fmla="*/ 1839129 w 2518438"/>
                <a:gd name="connsiteY2" fmla="*/ 1062567 h 2201334"/>
                <a:gd name="connsiteX3" fmla="*/ 2413000 w 2518438"/>
                <a:gd name="connsiteY3" fmla="*/ 1316567 h 2201334"/>
                <a:gd name="connsiteX4" fmla="*/ 1206500 w 2518438"/>
                <a:gd name="connsiteY4" fmla="*/ 2180167 h 2201334"/>
                <a:gd name="connsiteX5" fmla="*/ 101600 w 2518438"/>
                <a:gd name="connsiteY5" fmla="*/ 1189567 h 2201334"/>
                <a:gd name="connsiteX6" fmla="*/ 609600 w 2518438"/>
                <a:gd name="connsiteY6" fmla="*/ 325967 h 2201334"/>
                <a:gd name="connsiteX0" fmla="*/ 609600 w 2446774"/>
                <a:gd name="connsiteY0" fmla="*/ 325967 h 2316461"/>
                <a:gd name="connsiteX1" fmla="*/ 2032000 w 2446774"/>
                <a:gd name="connsiteY1" fmla="*/ 122767 h 2316461"/>
                <a:gd name="connsiteX2" fmla="*/ 1839129 w 2446774"/>
                <a:gd name="connsiteY2" fmla="*/ 1062567 h 2316461"/>
                <a:gd name="connsiteX3" fmla="*/ 2413000 w 2446774"/>
                <a:gd name="connsiteY3" fmla="*/ 1316567 h 2316461"/>
                <a:gd name="connsiteX4" fmla="*/ 2041770 w 2446774"/>
                <a:gd name="connsiteY4" fmla="*/ 2007334 h 2316461"/>
                <a:gd name="connsiteX5" fmla="*/ 1206500 w 2446774"/>
                <a:gd name="connsiteY5" fmla="*/ 2180167 h 2316461"/>
                <a:gd name="connsiteX6" fmla="*/ 101600 w 2446774"/>
                <a:gd name="connsiteY6" fmla="*/ 1189567 h 2316461"/>
                <a:gd name="connsiteX7" fmla="*/ 609600 w 2446774"/>
                <a:gd name="connsiteY7" fmla="*/ 325967 h 2316461"/>
                <a:gd name="connsiteX0" fmla="*/ 570971 w 2408145"/>
                <a:gd name="connsiteY0" fmla="*/ 325967 h 2106129"/>
                <a:gd name="connsiteX1" fmla="*/ 1993371 w 2408145"/>
                <a:gd name="connsiteY1" fmla="*/ 122767 h 2106129"/>
                <a:gd name="connsiteX2" fmla="*/ 1800500 w 2408145"/>
                <a:gd name="connsiteY2" fmla="*/ 1062567 h 2106129"/>
                <a:gd name="connsiteX3" fmla="*/ 2374371 w 2408145"/>
                <a:gd name="connsiteY3" fmla="*/ 1316567 h 2106129"/>
                <a:gd name="connsiteX4" fmla="*/ 2003141 w 2408145"/>
                <a:gd name="connsiteY4" fmla="*/ 2007334 h 2106129"/>
                <a:gd name="connsiteX5" fmla="*/ 948796 w 2408145"/>
                <a:gd name="connsiteY5" fmla="*/ 1909340 h 2106129"/>
                <a:gd name="connsiteX6" fmla="*/ 62971 w 2408145"/>
                <a:gd name="connsiteY6" fmla="*/ 1189567 h 2106129"/>
                <a:gd name="connsiteX7" fmla="*/ 570971 w 2408145"/>
                <a:gd name="connsiteY7" fmla="*/ 325967 h 2106129"/>
                <a:gd name="connsiteX0" fmla="*/ 242136 w 2079310"/>
                <a:gd name="connsiteY0" fmla="*/ 325967 h 2106129"/>
                <a:gd name="connsiteX1" fmla="*/ 1664536 w 2079310"/>
                <a:gd name="connsiteY1" fmla="*/ 122767 h 2106129"/>
                <a:gd name="connsiteX2" fmla="*/ 1471665 w 2079310"/>
                <a:gd name="connsiteY2" fmla="*/ 1062567 h 2106129"/>
                <a:gd name="connsiteX3" fmla="*/ 2045536 w 2079310"/>
                <a:gd name="connsiteY3" fmla="*/ 1316567 h 2106129"/>
                <a:gd name="connsiteX4" fmla="*/ 1674306 w 2079310"/>
                <a:gd name="connsiteY4" fmla="*/ 2007334 h 2106129"/>
                <a:gd name="connsiteX5" fmla="*/ 619961 w 2079310"/>
                <a:gd name="connsiteY5" fmla="*/ 1909340 h 2106129"/>
                <a:gd name="connsiteX6" fmla="*/ 211718 w 2079310"/>
                <a:gd name="connsiteY6" fmla="*/ 922867 h 2106129"/>
                <a:gd name="connsiteX7" fmla="*/ 242136 w 2079310"/>
                <a:gd name="connsiteY7" fmla="*/ 325967 h 2106129"/>
                <a:gd name="connsiteX0" fmla="*/ 283753 w 1892490"/>
                <a:gd name="connsiteY0" fmla="*/ 133350 h 2510412"/>
                <a:gd name="connsiteX1" fmla="*/ 1477716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892490"/>
                <a:gd name="connsiteY0" fmla="*/ 133350 h 2510412"/>
                <a:gd name="connsiteX1" fmla="*/ 1706153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911074"/>
                <a:gd name="connsiteY0" fmla="*/ 133350 h 2510412"/>
                <a:gd name="connsiteX1" fmla="*/ 1706153 w 1911074"/>
                <a:gd name="connsiteY1" fmla="*/ 527050 h 2510412"/>
                <a:gd name="connsiteX2" fmla="*/ 1513282 w 1911074"/>
                <a:gd name="connsiteY2" fmla="*/ 1466850 h 2510412"/>
                <a:gd name="connsiteX3" fmla="*/ 1858716 w 1911074"/>
                <a:gd name="connsiteY3" fmla="*/ 1720850 h 2510412"/>
                <a:gd name="connsiteX4" fmla="*/ 1487486 w 1911074"/>
                <a:gd name="connsiteY4" fmla="*/ 2411617 h 2510412"/>
                <a:gd name="connsiteX5" fmla="*/ 433141 w 1911074"/>
                <a:gd name="connsiteY5" fmla="*/ 2313623 h 2510412"/>
                <a:gd name="connsiteX6" fmla="*/ 24898 w 1911074"/>
                <a:gd name="connsiteY6" fmla="*/ 1327150 h 2510412"/>
                <a:gd name="connsiteX7" fmla="*/ 283753 w 1911074"/>
                <a:gd name="connsiteY7" fmla="*/ 133350 h 2510412"/>
                <a:gd name="connsiteX0" fmla="*/ 283753 w 1911074"/>
                <a:gd name="connsiteY0" fmla="*/ 133350 h 2494367"/>
                <a:gd name="connsiteX1" fmla="*/ 1706153 w 1911074"/>
                <a:gd name="connsiteY1" fmla="*/ 527050 h 2494367"/>
                <a:gd name="connsiteX2" fmla="*/ 1513282 w 1911074"/>
                <a:gd name="connsiteY2" fmla="*/ 1466850 h 2494367"/>
                <a:gd name="connsiteX3" fmla="*/ 1801869 w 1911074"/>
                <a:gd name="connsiteY3" fmla="*/ 1935140 h 2494367"/>
                <a:gd name="connsiteX4" fmla="*/ 1487486 w 1911074"/>
                <a:gd name="connsiteY4" fmla="*/ 2411617 h 2494367"/>
                <a:gd name="connsiteX5" fmla="*/ 433141 w 1911074"/>
                <a:gd name="connsiteY5" fmla="*/ 2313623 h 2494367"/>
                <a:gd name="connsiteX6" fmla="*/ 24898 w 1911074"/>
                <a:gd name="connsiteY6" fmla="*/ 1327150 h 2494367"/>
                <a:gd name="connsiteX7" fmla="*/ 283753 w 1911074"/>
                <a:gd name="connsiteY7" fmla="*/ 133350 h 2494367"/>
                <a:gd name="connsiteX0" fmla="*/ 326086 w 1894141"/>
                <a:gd name="connsiteY0" fmla="*/ 133350 h 2240367"/>
                <a:gd name="connsiteX1" fmla="*/ 1697686 w 1894141"/>
                <a:gd name="connsiteY1" fmla="*/ 273050 h 2240367"/>
                <a:gd name="connsiteX2" fmla="*/ 1504815 w 1894141"/>
                <a:gd name="connsiteY2" fmla="*/ 1212850 h 2240367"/>
                <a:gd name="connsiteX3" fmla="*/ 1793402 w 1894141"/>
                <a:gd name="connsiteY3" fmla="*/ 1681140 h 2240367"/>
                <a:gd name="connsiteX4" fmla="*/ 1479019 w 1894141"/>
                <a:gd name="connsiteY4" fmla="*/ 2157617 h 2240367"/>
                <a:gd name="connsiteX5" fmla="*/ 424674 w 1894141"/>
                <a:gd name="connsiteY5" fmla="*/ 2059623 h 2240367"/>
                <a:gd name="connsiteX6" fmla="*/ 16431 w 1894141"/>
                <a:gd name="connsiteY6" fmla="*/ 1073150 h 2240367"/>
                <a:gd name="connsiteX7" fmla="*/ 326086 w 1894141"/>
                <a:gd name="connsiteY7" fmla="*/ 133350 h 2240367"/>
                <a:gd name="connsiteX0" fmla="*/ 458009 w 2026064"/>
                <a:gd name="connsiteY0" fmla="*/ 133350 h 2240367"/>
                <a:gd name="connsiteX1" fmla="*/ 1829609 w 2026064"/>
                <a:gd name="connsiteY1" fmla="*/ 273050 h 2240367"/>
                <a:gd name="connsiteX2" fmla="*/ 1636738 w 2026064"/>
                <a:gd name="connsiteY2" fmla="*/ 1212850 h 2240367"/>
                <a:gd name="connsiteX3" fmla="*/ 1925325 w 2026064"/>
                <a:gd name="connsiteY3" fmla="*/ 1681140 h 2240367"/>
                <a:gd name="connsiteX4" fmla="*/ 1610942 w 2026064"/>
                <a:gd name="connsiteY4" fmla="*/ 2157617 h 2240367"/>
                <a:gd name="connsiteX5" fmla="*/ 556597 w 2026064"/>
                <a:gd name="connsiteY5" fmla="*/ 2059623 h 2240367"/>
                <a:gd name="connsiteX6" fmla="*/ 148354 w 2026064"/>
                <a:gd name="connsiteY6" fmla="*/ 1073150 h 2240367"/>
                <a:gd name="connsiteX7" fmla="*/ 458009 w 2026064"/>
                <a:gd name="connsiteY7" fmla="*/ 133350 h 2240367"/>
                <a:gd name="connsiteX0" fmla="*/ 572309 w 2140364"/>
                <a:gd name="connsiteY0" fmla="*/ 298450 h 2405467"/>
                <a:gd name="connsiteX1" fmla="*/ 1943909 w 2140364"/>
                <a:gd name="connsiteY1" fmla="*/ 438150 h 2405467"/>
                <a:gd name="connsiteX2" fmla="*/ 1751038 w 2140364"/>
                <a:gd name="connsiteY2" fmla="*/ 1377950 h 2405467"/>
                <a:gd name="connsiteX3" fmla="*/ 2039625 w 2140364"/>
                <a:gd name="connsiteY3" fmla="*/ 1846240 h 2405467"/>
                <a:gd name="connsiteX4" fmla="*/ 1725242 w 2140364"/>
                <a:gd name="connsiteY4" fmla="*/ 2322717 h 2405467"/>
                <a:gd name="connsiteX5" fmla="*/ 670897 w 2140364"/>
                <a:gd name="connsiteY5" fmla="*/ 2224723 h 2405467"/>
                <a:gd name="connsiteX6" fmla="*/ 262654 w 2140364"/>
                <a:gd name="connsiteY6" fmla="*/ 1238250 h 2405467"/>
                <a:gd name="connsiteX7" fmla="*/ 572309 w 2140364"/>
                <a:gd name="connsiteY7" fmla="*/ 298450 h 2405467"/>
                <a:gd name="connsiteX0" fmla="*/ 419909 w 1987964"/>
                <a:gd name="connsiteY0" fmla="*/ 222250 h 2329267"/>
                <a:gd name="connsiteX1" fmla="*/ 1791509 w 1987964"/>
                <a:gd name="connsiteY1" fmla="*/ 361950 h 2329267"/>
                <a:gd name="connsiteX2" fmla="*/ 1598638 w 1987964"/>
                <a:gd name="connsiteY2" fmla="*/ 1301750 h 2329267"/>
                <a:gd name="connsiteX3" fmla="*/ 1887225 w 1987964"/>
                <a:gd name="connsiteY3" fmla="*/ 1770040 h 2329267"/>
                <a:gd name="connsiteX4" fmla="*/ 1572842 w 1987964"/>
                <a:gd name="connsiteY4" fmla="*/ 2246517 h 2329267"/>
                <a:gd name="connsiteX5" fmla="*/ 518497 w 1987964"/>
                <a:gd name="connsiteY5" fmla="*/ 2148523 h 2329267"/>
                <a:gd name="connsiteX6" fmla="*/ 110254 w 1987964"/>
                <a:gd name="connsiteY6" fmla="*/ 1162050 h 2329267"/>
                <a:gd name="connsiteX7" fmla="*/ 419909 w 1987964"/>
                <a:gd name="connsiteY7" fmla="*/ 222250 h 2329267"/>
                <a:gd name="connsiteX0" fmla="*/ 275286 w 1843341"/>
                <a:gd name="connsiteY0" fmla="*/ 162983 h 2250330"/>
                <a:gd name="connsiteX1" fmla="*/ 1646886 w 1843341"/>
                <a:gd name="connsiteY1" fmla="*/ 302683 h 2250330"/>
                <a:gd name="connsiteX2" fmla="*/ 1454015 w 1843341"/>
                <a:gd name="connsiteY2" fmla="*/ 1242483 h 2250330"/>
                <a:gd name="connsiteX3" fmla="*/ 1742602 w 1843341"/>
                <a:gd name="connsiteY3" fmla="*/ 1710773 h 2250330"/>
                <a:gd name="connsiteX4" fmla="*/ 1428219 w 1843341"/>
                <a:gd name="connsiteY4" fmla="*/ 2187250 h 2250330"/>
                <a:gd name="connsiteX5" fmla="*/ 373874 w 1843341"/>
                <a:gd name="connsiteY5" fmla="*/ 2089256 h 2250330"/>
                <a:gd name="connsiteX6" fmla="*/ 16431 w 1843341"/>
                <a:gd name="connsiteY6" fmla="*/ 1280583 h 2250330"/>
                <a:gd name="connsiteX7" fmla="*/ 275286 w 1843341"/>
                <a:gd name="connsiteY7" fmla="*/ 162983 h 2250330"/>
                <a:gd name="connsiteX0" fmla="*/ 287986 w 1856041"/>
                <a:gd name="connsiteY0" fmla="*/ 162983 h 2250330"/>
                <a:gd name="connsiteX1" fmla="*/ 1659586 w 1856041"/>
                <a:gd name="connsiteY1" fmla="*/ 302683 h 2250330"/>
                <a:gd name="connsiteX2" fmla="*/ 1466715 w 1856041"/>
                <a:gd name="connsiteY2" fmla="*/ 1242483 h 2250330"/>
                <a:gd name="connsiteX3" fmla="*/ 1755302 w 1856041"/>
                <a:gd name="connsiteY3" fmla="*/ 1710773 h 2250330"/>
                <a:gd name="connsiteX4" fmla="*/ 1440919 w 1856041"/>
                <a:gd name="connsiteY4" fmla="*/ 2187250 h 2250330"/>
                <a:gd name="connsiteX5" fmla="*/ 386574 w 1856041"/>
                <a:gd name="connsiteY5" fmla="*/ 2089256 h 2250330"/>
                <a:gd name="connsiteX6" fmla="*/ 29131 w 1856041"/>
                <a:gd name="connsiteY6" fmla="*/ 1280583 h 2250330"/>
                <a:gd name="connsiteX7" fmla="*/ 287986 w 1856041"/>
                <a:gd name="connsiteY7" fmla="*/ 162983 h 2250330"/>
                <a:gd name="connsiteX0" fmla="*/ 296453 w 1864508"/>
                <a:gd name="connsiteY0" fmla="*/ 162983 h 2250330"/>
                <a:gd name="connsiteX1" fmla="*/ 1668053 w 1864508"/>
                <a:gd name="connsiteY1" fmla="*/ 302683 h 2250330"/>
                <a:gd name="connsiteX2" fmla="*/ 1475182 w 1864508"/>
                <a:gd name="connsiteY2" fmla="*/ 1242483 h 2250330"/>
                <a:gd name="connsiteX3" fmla="*/ 1763769 w 1864508"/>
                <a:gd name="connsiteY3" fmla="*/ 1710773 h 2250330"/>
                <a:gd name="connsiteX4" fmla="*/ 1449386 w 1864508"/>
                <a:gd name="connsiteY4" fmla="*/ 2187250 h 2250330"/>
                <a:gd name="connsiteX5" fmla="*/ 522041 w 1864508"/>
                <a:gd name="connsiteY5" fmla="*/ 2089256 h 2250330"/>
                <a:gd name="connsiteX6" fmla="*/ 37598 w 1864508"/>
                <a:gd name="connsiteY6" fmla="*/ 1280583 h 2250330"/>
                <a:gd name="connsiteX7" fmla="*/ 296453 w 1864508"/>
                <a:gd name="connsiteY7" fmla="*/ 162983 h 2250330"/>
                <a:gd name="connsiteX0" fmla="*/ 296453 w 1864508"/>
                <a:gd name="connsiteY0" fmla="*/ 162983 h 2253067"/>
                <a:gd name="connsiteX1" fmla="*/ 1668053 w 1864508"/>
                <a:gd name="connsiteY1" fmla="*/ 302683 h 2253067"/>
                <a:gd name="connsiteX2" fmla="*/ 1475182 w 1864508"/>
                <a:gd name="connsiteY2" fmla="*/ 1242483 h 2253067"/>
                <a:gd name="connsiteX3" fmla="*/ 1763769 w 1864508"/>
                <a:gd name="connsiteY3" fmla="*/ 1710773 h 2253067"/>
                <a:gd name="connsiteX4" fmla="*/ 1449386 w 1864508"/>
                <a:gd name="connsiteY4" fmla="*/ 2187250 h 2253067"/>
                <a:gd name="connsiteX5" fmla="*/ 522041 w 1864508"/>
                <a:gd name="connsiteY5" fmla="*/ 2089256 h 2253067"/>
                <a:gd name="connsiteX6" fmla="*/ 37598 w 1864508"/>
                <a:gd name="connsiteY6" fmla="*/ 1280583 h 2253067"/>
                <a:gd name="connsiteX7" fmla="*/ 296453 w 1864508"/>
                <a:gd name="connsiteY7" fmla="*/ 162983 h 2253067"/>
                <a:gd name="connsiteX0" fmla="*/ 296453 w 1885349"/>
                <a:gd name="connsiteY0" fmla="*/ 162983 h 2253067"/>
                <a:gd name="connsiteX1" fmla="*/ 1668053 w 1885349"/>
                <a:gd name="connsiteY1" fmla="*/ 302683 h 2253067"/>
                <a:gd name="connsiteX2" fmla="*/ 1600227 w 1885349"/>
                <a:gd name="connsiteY2" fmla="*/ 808566 h 2253067"/>
                <a:gd name="connsiteX3" fmla="*/ 1475182 w 1885349"/>
                <a:gd name="connsiteY3" fmla="*/ 1242483 h 2253067"/>
                <a:gd name="connsiteX4" fmla="*/ 1763769 w 1885349"/>
                <a:gd name="connsiteY4" fmla="*/ 1710773 h 2253067"/>
                <a:gd name="connsiteX5" fmla="*/ 1449386 w 1885349"/>
                <a:gd name="connsiteY5" fmla="*/ 2187250 h 2253067"/>
                <a:gd name="connsiteX6" fmla="*/ 522041 w 1885349"/>
                <a:gd name="connsiteY6" fmla="*/ 2089256 h 2253067"/>
                <a:gd name="connsiteX7" fmla="*/ 37598 w 1885349"/>
                <a:gd name="connsiteY7" fmla="*/ 1280583 h 2253067"/>
                <a:gd name="connsiteX8" fmla="*/ 296453 w 1885349"/>
                <a:gd name="connsiteY8" fmla="*/ 162983 h 2253067"/>
                <a:gd name="connsiteX0" fmla="*/ 296453 w 1847249"/>
                <a:gd name="connsiteY0" fmla="*/ 162983 h 2253067"/>
                <a:gd name="connsiteX1" fmla="*/ 1668053 w 1847249"/>
                <a:gd name="connsiteY1" fmla="*/ 302683 h 2253067"/>
                <a:gd name="connsiteX2" fmla="*/ 1600227 w 1847249"/>
                <a:gd name="connsiteY2" fmla="*/ 808566 h 2253067"/>
                <a:gd name="connsiteX3" fmla="*/ 1475182 w 1847249"/>
                <a:gd name="connsiteY3" fmla="*/ 1242483 h 2253067"/>
                <a:gd name="connsiteX4" fmla="*/ 1763769 w 1847249"/>
                <a:gd name="connsiteY4" fmla="*/ 1710773 h 2253067"/>
                <a:gd name="connsiteX5" fmla="*/ 1449386 w 1847249"/>
                <a:gd name="connsiteY5" fmla="*/ 2187250 h 2253067"/>
                <a:gd name="connsiteX6" fmla="*/ 522041 w 1847249"/>
                <a:gd name="connsiteY6" fmla="*/ 2089256 h 2253067"/>
                <a:gd name="connsiteX7" fmla="*/ 37598 w 1847249"/>
                <a:gd name="connsiteY7" fmla="*/ 1280583 h 2253067"/>
                <a:gd name="connsiteX8" fmla="*/ 296453 w 1847249"/>
                <a:gd name="connsiteY8" fmla="*/ 162983 h 2253067"/>
                <a:gd name="connsiteX0" fmla="*/ 296453 w 1768068"/>
                <a:gd name="connsiteY0" fmla="*/ 162983 h 2253067"/>
                <a:gd name="connsiteX1" fmla="*/ 1477553 w 1768068"/>
                <a:gd name="connsiteY1" fmla="*/ 302683 h 2253067"/>
                <a:gd name="connsiteX2" fmla="*/ 1600227 w 1768068"/>
                <a:gd name="connsiteY2" fmla="*/ 808566 h 2253067"/>
                <a:gd name="connsiteX3" fmla="*/ 1475182 w 1768068"/>
                <a:gd name="connsiteY3" fmla="*/ 1242483 h 2253067"/>
                <a:gd name="connsiteX4" fmla="*/ 1763769 w 1768068"/>
                <a:gd name="connsiteY4" fmla="*/ 1710773 h 2253067"/>
                <a:gd name="connsiteX5" fmla="*/ 1449386 w 1768068"/>
                <a:gd name="connsiteY5" fmla="*/ 2187250 h 2253067"/>
                <a:gd name="connsiteX6" fmla="*/ 522041 w 1768068"/>
                <a:gd name="connsiteY6" fmla="*/ 2089256 h 2253067"/>
                <a:gd name="connsiteX7" fmla="*/ 37598 w 1768068"/>
                <a:gd name="connsiteY7" fmla="*/ 1280583 h 2253067"/>
                <a:gd name="connsiteX8" fmla="*/ 296453 w 1768068"/>
                <a:gd name="connsiteY8" fmla="*/ 162983 h 22530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99818"/>
                <a:gd name="connsiteY0" fmla="*/ 175683 h 2265767"/>
                <a:gd name="connsiteX1" fmla="*/ 1436739 w 1799818"/>
                <a:gd name="connsiteY1" fmla="*/ 239183 h 2265767"/>
                <a:gd name="connsiteX2" fmla="*/ 1600227 w 1799818"/>
                <a:gd name="connsiteY2" fmla="*/ 821266 h 2265767"/>
                <a:gd name="connsiteX3" fmla="*/ 1475182 w 1799818"/>
                <a:gd name="connsiteY3" fmla="*/ 1255183 h 2265767"/>
                <a:gd name="connsiteX4" fmla="*/ 1795519 w 1799818"/>
                <a:gd name="connsiteY4" fmla="*/ 1875873 h 2265767"/>
                <a:gd name="connsiteX5" fmla="*/ 1449386 w 1799818"/>
                <a:gd name="connsiteY5" fmla="*/ 2199950 h 2265767"/>
                <a:gd name="connsiteX6" fmla="*/ 522041 w 1799818"/>
                <a:gd name="connsiteY6" fmla="*/ 2101956 h 2265767"/>
                <a:gd name="connsiteX7" fmla="*/ 37598 w 1799818"/>
                <a:gd name="connsiteY7" fmla="*/ 1293283 h 2265767"/>
                <a:gd name="connsiteX8" fmla="*/ 296453 w 1799818"/>
                <a:gd name="connsiteY8" fmla="*/ 175683 h 2265767"/>
                <a:gd name="connsiteX0" fmla="*/ 296453 w 1780768"/>
                <a:gd name="connsiteY0" fmla="*/ 175683 h 2265767"/>
                <a:gd name="connsiteX1" fmla="*/ 1436739 w 1780768"/>
                <a:gd name="connsiteY1" fmla="*/ 239183 h 2265767"/>
                <a:gd name="connsiteX2" fmla="*/ 1600227 w 1780768"/>
                <a:gd name="connsiteY2" fmla="*/ 821266 h 2265767"/>
                <a:gd name="connsiteX3" fmla="*/ 1475182 w 1780768"/>
                <a:gd name="connsiteY3" fmla="*/ 1255183 h 2265767"/>
                <a:gd name="connsiteX4" fmla="*/ 1776469 w 1780768"/>
                <a:gd name="connsiteY4" fmla="*/ 1774273 h 2265767"/>
                <a:gd name="connsiteX5" fmla="*/ 1449386 w 1780768"/>
                <a:gd name="connsiteY5" fmla="*/ 2199950 h 2265767"/>
                <a:gd name="connsiteX6" fmla="*/ 522041 w 1780768"/>
                <a:gd name="connsiteY6" fmla="*/ 2101956 h 2265767"/>
                <a:gd name="connsiteX7" fmla="*/ 37598 w 1780768"/>
                <a:gd name="connsiteY7" fmla="*/ 1293283 h 2265767"/>
                <a:gd name="connsiteX8" fmla="*/ 296453 w 1780768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57377 w 1785002"/>
                <a:gd name="connsiteY2" fmla="*/ 567266 h 2265767"/>
                <a:gd name="connsiteX3" fmla="*/ 1600227 w 1785002"/>
                <a:gd name="connsiteY3" fmla="*/ 821266 h 2265767"/>
                <a:gd name="connsiteX4" fmla="*/ 1644677 w 1785002"/>
                <a:gd name="connsiteY4" fmla="*/ 1107016 h 2265767"/>
                <a:gd name="connsiteX5" fmla="*/ 1500582 w 1785002"/>
                <a:gd name="connsiteY5" fmla="*/ 1394883 h 2265767"/>
                <a:gd name="connsiteX6" fmla="*/ 1776469 w 1785002"/>
                <a:gd name="connsiteY6" fmla="*/ 1774273 h 2265767"/>
                <a:gd name="connsiteX7" fmla="*/ 1449386 w 1785002"/>
                <a:gd name="connsiteY7" fmla="*/ 2199950 h 2265767"/>
                <a:gd name="connsiteX8" fmla="*/ 522041 w 1785002"/>
                <a:gd name="connsiteY8" fmla="*/ 2101956 h 2265767"/>
                <a:gd name="connsiteX9" fmla="*/ 37598 w 1785002"/>
                <a:gd name="connsiteY9" fmla="*/ 1293283 h 2265767"/>
                <a:gd name="connsiteX10" fmla="*/ 296453 w 1785002"/>
                <a:gd name="connsiteY10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593877 w 1785002"/>
                <a:gd name="connsiteY2" fmla="*/ 62441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44677 w 1785002"/>
                <a:gd name="connsiteY2" fmla="*/ 110701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44677 w 1790293"/>
                <a:gd name="connsiteY2" fmla="*/ 1107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82777 w 1790293"/>
                <a:gd name="connsiteY2" fmla="*/ 980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293" h="2265767">
                  <a:moveTo>
                    <a:pt x="296453" y="175683"/>
                  </a:moveTo>
                  <a:cubicBezTo>
                    <a:pt x="529643" y="0"/>
                    <a:pt x="1257543" y="93486"/>
                    <a:pt x="1436739" y="239183"/>
                  </a:cubicBezTo>
                  <a:cubicBezTo>
                    <a:pt x="1661443" y="394405"/>
                    <a:pt x="1666845" y="787399"/>
                    <a:pt x="1682777" y="980016"/>
                  </a:cubicBezTo>
                  <a:cubicBezTo>
                    <a:pt x="1698709" y="1172633"/>
                    <a:pt x="1516717" y="1262507"/>
                    <a:pt x="1532332" y="1394883"/>
                  </a:cubicBezTo>
                  <a:cubicBezTo>
                    <a:pt x="1547947" y="1527259"/>
                    <a:pt x="1790293" y="1640095"/>
                    <a:pt x="1776469" y="1774273"/>
                  </a:cubicBezTo>
                  <a:cubicBezTo>
                    <a:pt x="1762645" y="1908451"/>
                    <a:pt x="1658457" y="2145336"/>
                    <a:pt x="1449386" y="2199950"/>
                  </a:cubicBezTo>
                  <a:cubicBezTo>
                    <a:pt x="1240315" y="2254564"/>
                    <a:pt x="897039" y="2265767"/>
                    <a:pt x="522041" y="2101956"/>
                  </a:cubicBezTo>
                  <a:cubicBezTo>
                    <a:pt x="147043" y="1938145"/>
                    <a:pt x="75196" y="1614328"/>
                    <a:pt x="37598" y="1293283"/>
                  </a:cubicBezTo>
                  <a:cubicBezTo>
                    <a:pt x="0" y="972238"/>
                    <a:pt x="63263" y="351366"/>
                    <a:pt x="296453" y="175683"/>
                  </a:cubicBezTo>
                  <a:close/>
                </a:path>
              </a:pathLst>
            </a:custGeom>
            <a:gradFill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effectLst>
              <a:outerShdw blurRad="40000" dist="20000" dir="5400000" rotWithShape="0">
                <a:srgbClr val="000000">
                  <a:alpha val="38000"/>
                </a:srgbClr>
              </a:outerShdw>
              <a:softEdge rad="6350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 flipV="1">
              <a:off x="5631908" y="2935418"/>
              <a:ext cx="2955869" cy="1836422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6200000" flipV="1">
              <a:off x="5887884" y="2057664"/>
              <a:ext cx="3556000" cy="2209272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4" idx="2"/>
              <a:endCxn id="32" idx="2"/>
            </p:cNvCxnSpPr>
            <p:nvPr/>
          </p:nvCxnSpPr>
          <p:spPr>
            <a:xfrm rot="10800000" flipH="1">
              <a:off x="6907957" y="3673740"/>
              <a:ext cx="1028655" cy="751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7177182" y="2375694"/>
              <a:ext cx="850871" cy="1343766"/>
              <a:chOff x="4633212" y="2959894"/>
              <a:chExt cx="850871" cy="1343766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rot="16200000" flipV="1">
                <a:off x="4385991" y="3207115"/>
                <a:ext cx="1305560" cy="81111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Center of Mass"/>
            <p:cNvSpPr/>
            <p:nvPr/>
          </p:nvSpPr>
          <p:spPr>
            <a:xfrm>
              <a:off x="6907958" y="3591513"/>
              <a:ext cx="179482" cy="17948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7074740" y="3234320"/>
              <a:ext cx="635000" cy="39370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8195" name="LaTeX: \vc{r}" descr="\vc{r}"/>
            <p:cNvPicPr>
              <a:picLocks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63437" y="3770995"/>
              <a:ext cx="146303" cy="1493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LaTeX: h" descr="h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074740" y="3118150"/>
              <a:ext cx="180109" cy="23233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LaTeX: \vc{F}" descr="\vc{F}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98793" y="2628900"/>
              <a:ext cx="221893" cy="224536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2" name="LaTeX:  \vc{ M } = \vc{r} \cross \vc{F}.." descr=" \vc{ M } = \vc{r} \cross \vc{F} 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4418" y="3387764"/>
            <a:ext cx="1453895" cy="2103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33" name="LaTeX: \displaystyle{ M = h \, F }" descr="\displaystyle{ M = h \, F 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5230" y="3770959"/>
            <a:ext cx="1185672" cy="2164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Force and Net Torque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/>
            <a:r>
              <a:rPr lang="en-US" dirty="0" smtClean="0"/>
              <a:t>If we have forces                              (with points of action                          etc), then we can calculate the net force and net moment in respect to a point of reference      with:</a:t>
            </a:r>
          </a:p>
          <a:p>
            <a:pPr algn="ctr" eaLnBrk="0"/>
            <a:r>
              <a:rPr lang="en-US" sz="4014" dirty="0" smtClean="0"/>
              <a:t>              </a:t>
            </a:r>
          </a:p>
          <a:p>
            <a:pPr algn="ctr" eaLnBrk="0"/>
            <a:r>
              <a:rPr lang="en-US" sz="4147" dirty="0" smtClean="0"/>
              <a:t>                    </a:t>
            </a:r>
          </a:p>
          <a:p>
            <a:pPr eaLnBrk="0"/>
            <a:r>
              <a:rPr lang="en-US" dirty="0" smtClean="0"/>
              <a:t>That is, we can simply add up the forces and moments to get the net force and net moment.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639205" y="4221200"/>
            <a:ext cx="1865590" cy="1672278"/>
            <a:chOff x="1568142" y="4195800"/>
            <a:chExt cx="1865590" cy="1672278"/>
          </a:xfrm>
        </p:grpSpPr>
        <p:cxnSp>
          <p:nvCxnSpPr>
            <p:cNvPr id="10" name="Straight Arrow Connector 9"/>
            <p:cNvCxnSpPr>
              <a:endCxn id="56" idx="3"/>
            </p:cNvCxnSpPr>
            <p:nvPr/>
          </p:nvCxnSpPr>
          <p:spPr>
            <a:xfrm>
              <a:off x="2605090" y="5114927"/>
              <a:ext cx="330664" cy="30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58" idx="7"/>
            </p:cNvCxnSpPr>
            <p:nvPr/>
          </p:nvCxnSpPr>
          <p:spPr>
            <a:xfrm rot="10800000" flipV="1">
              <a:off x="2083132" y="5124451"/>
              <a:ext cx="521959" cy="338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54" idx="3"/>
            </p:cNvCxnSpPr>
            <p:nvPr/>
          </p:nvCxnSpPr>
          <p:spPr>
            <a:xfrm rot="10800000" flipV="1">
              <a:off x="1752210" y="5138740"/>
              <a:ext cx="848119" cy="15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44" idx="6"/>
            </p:cNvCxnSpPr>
            <p:nvPr/>
          </p:nvCxnSpPr>
          <p:spPr>
            <a:xfrm rot="5400000">
              <a:off x="2517723" y="5141130"/>
              <a:ext cx="70708" cy="659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2" idx="5"/>
            </p:cNvCxnSpPr>
            <p:nvPr/>
          </p:nvCxnSpPr>
          <p:spPr>
            <a:xfrm rot="10800000">
              <a:off x="2177803" y="4881416"/>
              <a:ext cx="398711" cy="2430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305051" y="5314951"/>
              <a:ext cx="461962" cy="904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46" idx="2"/>
            </p:cNvCxnSpPr>
            <p:nvPr/>
          </p:nvCxnSpPr>
          <p:spPr>
            <a:xfrm>
              <a:off x="2586038" y="5138737"/>
              <a:ext cx="639317" cy="4979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48" idx="1"/>
            </p:cNvCxnSpPr>
            <p:nvPr/>
          </p:nvCxnSpPr>
          <p:spPr>
            <a:xfrm>
              <a:off x="2566988" y="5143500"/>
              <a:ext cx="745120" cy="1909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52" idx="1"/>
            </p:cNvCxnSpPr>
            <p:nvPr/>
          </p:nvCxnSpPr>
          <p:spPr>
            <a:xfrm flipV="1">
              <a:off x="2595563" y="5016788"/>
              <a:ext cx="598096" cy="10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60" idx="3"/>
            </p:cNvCxnSpPr>
            <p:nvPr/>
          </p:nvCxnSpPr>
          <p:spPr>
            <a:xfrm rot="5400000" flipH="1" flipV="1">
              <a:off x="2523997" y="4873059"/>
              <a:ext cx="318196" cy="203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20"/>
            <p:cNvGrpSpPr/>
            <p:nvPr/>
          </p:nvGrpSpPr>
          <p:grpSpPr>
            <a:xfrm>
              <a:off x="1568142" y="4195800"/>
              <a:ext cx="1865590" cy="1672278"/>
              <a:chOff x="5320992" y="2938500"/>
              <a:chExt cx="1865590" cy="1672278"/>
            </a:xfrm>
          </p:grpSpPr>
          <p:sp>
            <p:nvSpPr>
              <p:cNvPr id="21" name="Freeform 20"/>
              <p:cNvSpPr/>
              <p:nvPr/>
            </p:nvSpPr>
            <p:spPr>
              <a:xfrm rot="15837319" flipH="1">
                <a:off x="5507526" y="2931722"/>
                <a:ext cx="1492522" cy="1865590"/>
              </a:xfrm>
              <a:custGeom>
                <a:avLst/>
                <a:gdLst>
                  <a:gd name="connsiteX0" fmla="*/ 609600 w 2487083"/>
                  <a:gd name="connsiteY0" fmla="*/ 325967 h 2201334"/>
                  <a:gd name="connsiteX1" fmla="*/ 2032000 w 2487083"/>
                  <a:gd name="connsiteY1" fmla="*/ 122767 h 2201334"/>
                  <a:gd name="connsiteX2" fmla="*/ 1651000 w 2487083"/>
                  <a:gd name="connsiteY2" fmla="*/ 1062567 h 2201334"/>
                  <a:gd name="connsiteX3" fmla="*/ 2413000 w 2487083"/>
                  <a:gd name="connsiteY3" fmla="*/ 1316567 h 2201334"/>
                  <a:gd name="connsiteX4" fmla="*/ 1206500 w 2487083"/>
                  <a:gd name="connsiteY4" fmla="*/ 2180167 h 2201334"/>
                  <a:gd name="connsiteX5" fmla="*/ 101600 w 2487083"/>
                  <a:gd name="connsiteY5" fmla="*/ 1189567 h 2201334"/>
                  <a:gd name="connsiteX6" fmla="*/ 609600 w 2487083"/>
                  <a:gd name="connsiteY6" fmla="*/ 325967 h 2201334"/>
                  <a:gd name="connsiteX0" fmla="*/ 609600 w 2518438"/>
                  <a:gd name="connsiteY0" fmla="*/ 325967 h 2201334"/>
                  <a:gd name="connsiteX1" fmla="*/ 2032000 w 2518438"/>
                  <a:gd name="connsiteY1" fmla="*/ 122767 h 2201334"/>
                  <a:gd name="connsiteX2" fmla="*/ 1839129 w 2518438"/>
                  <a:gd name="connsiteY2" fmla="*/ 1062567 h 2201334"/>
                  <a:gd name="connsiteX3" fmla="*/ 2413000 w 2518438"/>
                  <a:gd name="connsiteY3" fmla="*/ 1316567 h 2201334"/>
                  <a:gd name="connsiteX4" fmla="*/ 1206500 w 2518438"/>
                  <a:gd name="connsiteY4" fmla="*/ 2180167 h 2201334"/>
                  <a:gd name="connsiteX5" fmla="*/ 101600 w 2518438"/>
                  <a:gd name="connsiteY5" fmla="*/ 1189567 h 2201334"/>
                  <a:gd name="connsiteX6" fmla="*/ 609600 w 2518438"/>
                  <a:gd name="connsiteY6" fmla="*/ 325967 h 2201334"/>
                  <a:gd name="connsiteX0" fmla="*/ 609600 w 2446774"/>
                  <a:gd name="connsiteY0" fmla="*/ 325967 h 2316461"/>
                  <a:gd name="connsiteX1" fmla="*/ 2032000 w 2446774"/>
                  <a:gd name="connsiteY1" fmla="*/ 122767 h 2316461"/>
                  <a:gd name="connsiteX2" fmla="*/ 1839129 w 2446774"/>
                  <a:gd name="connsiteY2" fmla="*/ 1062567 h 2316461"/>
                  <a:gd name="connsiteX3" fmla="*/ 2413000 w 2446774"/>
                  <a:gd name="connsiteY3" fmla="*/ 1316567 h 2316461"/>
                  <a:gd name="connsiteX4" fmla="*/ 2041770 w 2446774"/>
                  <a:gd name="connsiteY4" fmla="*/ 2007334 h 2316461"/>
                  <a:gd name="connsiteX5" fmla="*/ 1206500 w 2446774"/>
                  <a:gd name="connsiteY5" fmla="*/ 2180167 h 2316461"/>
                  <a:gd name="connsiteX6" fmla="*/ 101600 w 2446774"/>
                  <a:gd name="connsiteY6" fmla="*/ 1189567 h 2316461"/>
                  <a:gd name="connsiteX7" fmla="*/ 609600 w 2446774"/>
                  <a:gd name="connsiteY7" fmla="*/ 325967 h 2316461"/>
                  <a:gd name="connsiteX0" fmla="*/ 570971 w 2408145"/>
                  <a:gd name="connsiteY0" fmla="*/ 325967 h 2106129"/>
                  <a:gd name="connsiteX1" fmla="*/ 1993371 w 2408145"/>
                  <a:gd name="connsiteY1" fmla="*/ 122767 h 2106129"/>
                  <a:gd name="connsiteX2" fmla="*/ 1800500 w 2408145"/>
                  <a:gd name="connsiteY2" fmla="*/ 1062567 h 2106129"/>
                  <a:gd name="connsiteX3" fmla="*/ 2374371 w 2408145"/>
                  <a:gd name="connsiteY3" fmla="*/ 1316567 h 2106129"/>
                  <a:gd name="connsiteX4" fmla="*/ 2003141 w 2408145"/>
                  <a:gd name="connsiteY4" fmla="*/ 2007334 h 2106129"/>
                  <a:gd name="connsiteX5" fmla="*/ 948796 w 2408145"/>
                  <a:gd name="connsiteY5" fmla="*/ 1909340 h 2106129"/>
                  <a:gd name="connsiteX6" fmla="*/ 62971 w 2408145"/>
                  <a:gd name="connsiteY6" fmla="*/ 1189567 h 2106129"/>
                  <a:gd name="connsiteX7" fmla="*/ 570971 w 2408145"/>
                  <a:gd name="connsiteY7" fmla="*/ 325967 h 2106129"/>
                  <a:gd name="connsiteX0" fmla="*/ 242136 w 2079310"/>
                  <a:gd name="connsiteY0" fmla="*/ 325967 h 2106129"/>
                  <a:gd name="connsiteX1" fmla="*/ 1664536 w 2079310"/>
                  <a:gd name="connsiteY1" fmla="*/ 122767 h 2106129"/>
                  <a:gd name="connsiteX2" fmla="*/ 1471665 w 2079310"/>
                  <a:gd name="connsiteY2" fmla="*/ 1062567 h 2106129"/>
                  <a:gd name="connsiteX3" fmla="*/ 2045536 w 2079310"/>
                  <a:gd name="connsiteY3" fmla="*/ 1316567 h 2106129"/>
                  <a:gd name="connsiteX4" fmla="*/ 1674306 w 2079310"/>
                  <a:gd name="connsiteY4" fmla="*/ 2007334 h 2106129"/>
                  <a:gd name="connsiteX5" fmla="*/ 619961 w 2079310"/>
                  <a:gd name="connsiteY5" fmla="*/ 1909340 h 2106129"/>
                  <a:gd name="connsiteX6" fmla="*/ 211718 w 2079310"/>
                  <a:gd name="connsiteY6" fmla="*/ 922867 h 2106129"/>
                  <a:gd name="connsiteX7" fmla="*/ 242136 w 2079310"/>
                  <a:gd name="connsiteY7" fmla="*/ 325967 h 2106129"/>
                  <a:gd name="connsiteX0" fmla="*/ 283753 w 1892490"/>
                  <a:gd name="connsiteY0" fmla="*/ 133350 h 2510412"/>
                  <a:gd name="connsiteX1" fmla="*/ 1477716 w 1892490"/>
                  <a:gd name="connsiteY1" fmla="*/ 527050 h 2510412"/>
                  <a:gd name="connsiteX2" fmla="*/ 1284845 w 1892490"/>
                  <a:gd name="connsiteY2" fmla="*/ 1466850 h 2510412"/>
                  <a:gd name="connsiteX3" fmla="*/ 1858716 w 1892490"/>
                  <a:gd name="connsiteY3" fmla="*/ 1720850 h 2510412"/>
                  <a:gd name="connsiteX4" fmla="*/ 1487486 w 1892490"/>
                  <a:gd name="connsiteY4" fmla="*/ 2411617 h 2510412"/>
                  <a:gd name="connsiteX5" fmla="*/ 433141 w 1892490"/>
                  <a:gd name="connsiteY5" fmla="*/ 2313623 h 2510412"/>
                  <a:gd name="connsiteX6" fmla="*/ 24898 w 1892490"/>
                  <a:gd name="connsiteY6" fmla="*/ 1327150 h 2510412"/>
                  <a:gd name="connsiteX7" fmla="*/ 283753 w 1892490"/>
                  <a:gd name="connsiteY7" fmla="*/ 133350 h 2510412"/>
                  <a:gd name="connsiteX0" fmla="*/ 283753 w 1892490"/>
                  <a:gd name="connsiteY0" fmla="*/ 133350 h 2510412"/>
                  <a:gd name="connsiteX1" fmla="*/ 1706153 w 1892490"/>
                  <a:gd name="connsiteY1" fmla="*/ 527050 h 2510412"/>
                  <a:gd name="connsiteX2" fmla="*/ 1284845 w 1892490"/>
                  <a:gd name="connsiteY2" fmla="*/ 1466850 h 2510412"/>
                  <a:gd name="connsiteX3" fmla="*/ 1858716 w 1892490"/>
                  <a:gd name="connsiteY3" fmla="*/ 1720850 h 2510412"/>
                  <a:gd name="connsiteX4" fmla="*/ 1487486 w 1892490"/>
                  <a:gd name="connsiteY4" fmla="*/ 2411617 h 2510412"/>
                  <a:gd name="connsiteX5" fmla="*/ 433141 w 1892490"/>
                  <a:gd name="connsiteY5" fmla="*/ 2313623 h 2510412"/>
                  <a:gd name="connsiteX6" fmla="*/ 24898 w 1892490"/>
                  <a:gd name="connsiteY6" fmla="*/ 1327150 h 2510412"/>
                  <a:gd name="connsiteX7" fmla="*/ 283753 w 1892490"/>
                  <a:gd name="connsiteY7" fmla="*/ 133350 h 2510412"/>
                  <a:gd name="connsiteX0" fmla="*/ 283753 w 1911074"/>
                  <a:gd name="connsiteY0" fmla="*/ 133350 h 2510412"/>
                  <a:gd name="connsiteX1" fmla="*/ 1706153 w 1911074"/>
                  <a:gd name="connsiteY1" fmla="*/ 527050 h 2510412"/>
                  <a:gd name="connsiteX2" fmla="*/ 1513282 w 1911074"/>
                  <a:gd name="connsiteY2" fmla="*/ 1466850 h 2510412"/>
                  <a:gd name="connsiteX3" fmla="*/ 1858716 w 1911074"/>
                  <a:gd name="connsiteY3" fmla="*/ 1720850 h 2510412"/>
                  <a:gd name="connsiteX4" fmla="*/ 1487486 w 1911074"/>
                  <a:gd name="connsiteY4" fmla="*/ 2411617 h 2510412"/>
                  <a:gd name="connsiteX5" fmla="*/ 433141 w 1911074"/>
                  <a:gd name="connsiteY5" fmla="*/ 2313623 h 2510412"/>
                  <a:gd name="connsiteX6" fmla="*/ 24898 w 1911074"/>
                  <a:gd name="connsiteY6" fmla="*/ 1327150 h 2510412"/>
                  <a:gd name="connsiteX7" fmla="*/ 283753 w 1911074"/>
                  <a:gd name="connsiteY7" fmla="*/ 133350 h 2510412"/>
                  <a:gd name="connsiteX0" fmla="*/ 283753 w 1911074"/>
                  <a:gd name="connsiteY0" fmla="*/ 133350 h 2494367"/>
                  <a:gd name="connsiteX1" fmla="*/ 1706153 w 1911074"/>
                  <a:gd name="connsiteY1" fmla="*/ 527050 h 2494367"/>
                  <a:gd name="connsiteX2" fmla="*/ 1513282 w 1911074"/>
                  <a:gd name="connsiteY2" fmla="*/ 1466850 h 2494367"/>
                  <a:gd name="connsiteX3" fmla="*/ 1801869 w 1911074"/>
                  <a:gd name="connsiteY3" fmla="*/ 1935140 h 2494367"/>
                  <a:gd name="connsiteX4" fmla="*/ 1487486 w 1911074"/>
                  <a:gd name="connsiteY4" fmla="*/ 2411617 h 2494367"/>
                  <a:gd name="connsiteX5" fmla="*/ 433141 w 1911074"/>
                  <a:gd name="connsiteY5" fmla="*/ 2313623 h 2494367"/>
                  <a:gd name="connsiteX6" fmla="*/ 24898 w 1911074"/>
                  <a:gd name="connsiteY6" fmla="*/ 1327150 h 2494367"/>
                  <a:gd name="connsiteX7" fmla="*/ 283753 w 1911074"/>
                  <a:gd name="connsiteY7" fmla="*/ 133350 h 2494367"/>
                  <a:gd name="connsiteX0" fmla="*/ 326086 w 1894141"/>
                  <a:gd name="connsiteY0" fmla="*/ 133350 h 2240367"/>
                  <a:gd name="connsiteX1" fmla="*/ 1697686 w 1894141"/>
                  <a:gd name="connsiteY1" fmla="*/ 273050 h 2240367"/>
                  <a:gd name="connsiteX2" fmla="*/ 1504815 w 1894141"/>
                  <a:gd name="connsiteY2" fmla="*/ 1212850 h 2240367"/>
                  <a:gd name="connsiteX3" fmla="*/ 1793402 w 1894141"/>
                  <a:gd name="connsiteY3" fmla="*/ 1681140 h 2240367"/>
                  <a:gd name="connsiteX4" fmla="*/ 1479019 w 1894141"/>
                  <a:gd name="connsiteY4" fmla="*/ 2157617 h 2240367"/>
                  <a:gd name="connsiteX5" fmla="*/ 424674 w 1894141"/>
                  <a:gd name="connsiteY5" fmla="*/ 2059623 h 2240367"/>
                  <a:gd name="connsiteX6" fmla="*/ 16431 w 1894141"/>
                  <a:gd name="connsiteY6" fmla="*/ 1073150 h 2240367"/>
                  <a:gd name="connsiteX7" fmla="*/ 326086 w 1894141"/>
                  <a:gd name="connsiteY7" fmla="*/ 133350 h 2240367"/>
                  <a:gd name="connsiteX0" fmla="*/ 458009 w 2026064"/>
                  <a:gd name="connsiteY0" fmla="*/ 133350 h 2240367"/>
                  <a:gd name="connsiteX1" fmla="*/ 1829609 w 2026064"/>
                  <a:gd name="connsiteY1" fmla="*/ 273050 h 2240367"/>
                  <a:gd name="connsiteX2" fmla="*/ 1636738 w 2026064"/>
                  <a:gd name="connsiteY2" fmla="*/ 1212850 h 2240367"/>
                  <a:gd name="connsiteX3" fmla="*/ 1925325 w 2026064"/>
                  <a:gd name="connsiteY3" fmla="*/ 1681140 h 2240367"/>
                  <a:gd name="connsiteX4" fmla="*/ 1610942 w 2026064"/>
                  <a:gd name="connsiteY4" fmla="*/ 2157617 h 2240367"/>
                  <a:gd name="connsiteX5" fmla="*/ 556597 w 2026064"/>
                  <a:gd name="connsiteY5" fmla="*/ 2059623 h 2240367"/>
                  <a:gd name="connsiteX6" fmla="*/ 148354 w 2026064"/>
                  <a:gd name="connsiteY6" fmla="*/ 1073150 h 2240367"/>
                  <a:gd name="connsiteX7" fmla="*/ 458009 w 2026064"/>
                  <a:gd name="connsiteY7" fmla="*/ 133350 h 2240367"/>
                  <a:gd name="connsiteX0" fmla="*/ 572309 w 2140364"/>
                  <a:gd name="connsiteY0" fmla="*/ 298450 h 2405467"/>
                  <a:gd name="connsiteX1" fmla="*/ 1943909 w 2140364"/>
                  <a:gd name="connsiteY1" fmla="*/ 438150 h 2405467"/>
                  <a:gd name="connsiteX2" fmla="*/ 1751038 w 2140364"/>
                  <a:gd name="connsiteY2" fmla="*/ 1377950 h 2405467"/>
                  <a:gd name="connsiteX3" fmla="*/ 2039625 w 2140364"/>
                  <a:gd name="connsiteY3" fmla="*/ 1846240 h 2405467"/>
                  <a:gd name="connsiteX4" fmla="*/ 1725242 w 2140364"/>
                  <a:gd name="connsiteY4" fmla="*/ 2322717 h 2405467"/>
                  <a:gd name="connsiteX5" fmla="*/ 670897 w 2140364"/>
                  <a:gd name="connsiteY5" fmla="*/ 2224723 h 2405467"/>
                  <a:gd name="connsiteX6" fmla="*/ 262654 w 2140364"/>
                  <a:gd name="connsiteY6" fmla="*/ 1238250 h 2405467"/>
                  <a:gd name="connsiteX7" fmla="*/ 572309 w 2140364"/>
                  <a:gd name="connsiteY7" fmla="*/ 298450 h 2405467"/>
                  <a:gd name="connsiteX0" fmla="*/ 419909 w 1987964"/>
                  <a:gd name="connsiteY0" fmla="*/ 222250 h 2329267"/>
                  <a:gd name="connsiteX1" fmla="*/ 1791509 w 1987964"/>
                  <a:gd name="connsiteY1" fmla="*/ 361950 h 2329267"/>
                  <a:gd name="connsiteX2" fmla="*/ 1598638 w 1987964"/>
                  <a:gd name="connsiteY2" fmla="*/ 1301750 h 2329267"/>
                  <a:gd name="connsiteX3" fmla="*/ 1887225 w 1987964"/>
                  <a:gd name="connsiteY3" fmla="*/ 1770040 h 2329267"/>
                  <a:gd name="connsiteX4" fmla="*/ 1572842 w 1987964"/>
                  <a:gd name="connsiteY4" fmla="*/ 2246517 h 2329267"/>
                  <a:gd name="connsiteX5" fmla="*/ 518497 w 1987964"/>
                  <a:gd name="connsiteY5" fmla="*/ 2148523 h 2329267"/>
                  <a:gd name="connsiteX6" fmla="*/ 110254 w 1987964"/>
                  <a:gd name="connsiteY6" fmla="*/ 1162050 h 2329267"/>
                  <a:gd name="connsiteX7" fmla="*/ 419909 w 1987964"/>
                  <a:gd name="connsiteY7" fmla="*/ 222250 h 2329267"/>
                  <a:gd name="connsiteX0" fmla="*/ 275286 w 1843341"/>
                  <a:gd name="connsiteY0" fmla="*/ 162983 h 2250330"/>
                  <a:gd name="connsiteX1" fmla="*/ 1646886 w 1843341"/>
                  <a:gd name="connsiteY1" fmla="*/ 302683 h 2250330"/>
                  <a:gd name="connsiteX2" fmla="*/ 1454015 w 1843341"/>
                  <a:gd name="connsiteY2" fmla="*/ 1242483 h 2250330"/>
                  <a:gd name="connsiteX3" fmla="*/ 1742602 w 1843341"/>
                  <a:gd name="connsiteY3" fmla="*/ 1710773 h 2250330"/>
                  <a:gd name="connsiteX4" fmla="*/ 1428219 w 1843341"/>
                  <a:gd name="connsiteY4" fmla="*/ 2187250 h 2250330"/>
                  <a:gd name="connsiteX5" fmla="*/ 373874 w 1843341"/>
                  <a:gd name="connsiteY5" fmla="*/ 2089256 h 2250330"/>
                  <a:gd name="connsiteX6" fmla="*/ 16431 w 1843341"/>
                  <a:gd name="connsiteY6" fmla="*/ 1280583 h 2250330"/>
                  <a:gd name="connsiteX7" fmla="*/ 275286 w 1843341"/>
                  <a:gd name="connsiteY7" fmla="*/ 162983 h 2250330"/>
                  <a:gd name="connsiteX0" fmla="*/ 287986 w 1856041"/>
                  <a:gd name="connsiteY0" fmla="*/ 162983 h 2250330"/>
                  <a:gd name="connsiteX1" fmla="*/ 1659586 w 1856041"/>
                  <a:gd name="connsiteY1" fmla="*/ 302683 h 2250330"/>
                  <a:gd name="connsiteX2" fmla="*/ 1466715 w 1856041"/>
                  <a:gd name="connsiteY2" fmla="*/ 1242483 h 2250330"/>
                  <a:gd name="connsiteX3" fmla="*/ 1755302 w 1856041"/>
                  <a:gd name="connsiteY3" fmla="*/ 1710773 h 2250330"/>
                  <a:gd name="connsiteX4" fmla="*/ 1440919 w 1856041"/>
                  <a:gd name="connsiteY4" fmla="*/ 2187250 h 2250330"/>
                  <a:gd name="connsiteX5" fmla="*/ 386574 w 1856041"/>
                  <a:gd name="connsiteY5" fmla="*/ 2089256 h 2250330"/>
                  <a:gd name="connsiteX6" fmla="*/ 29131 w 1856041"/>
                  <a:gd name="connsiteY6" fmla="*/ 1280583 h 2250330"/>
                  <a:gd name="connsiteX7" fmla="*/ 287986 w 1856041"/>
                  <a:gd name="connsiteY7" fmla="*/ 162983 h 2250330"/>
                  <a:gd name="connsiteX0" fmla="*/ 296453 w 1864508"/>
                  <a:gd name="connsiteY0" fmla="*/ 162983 h 2250330"/>
                  <a:gd name="connsiteX1" fmla="*/ 1668053 w 1864508"/>
                  <a:gd name="connsiteY1" fmla="*/ 302683 h 2250330"/>
                  <a:gd name="connsiteX2" fmla="*/ 1475182 w 1864508"/>
                  <a:gd name="connsiteY2" fmla="*/ 1242483 h 2250330"/>
                  <a:gd name="connsiteX3" fmla="*/ 1763769 w 1864508"/>
                  <a:gd name="connsiteY3" fmla="*/ 1710773 h 2250330"/>
                  <a:gd name="connsiteX4" fmla="*/ 1449386 w 1864508"/>
                  <a:gd name="connsiteY4" fmla="*/ 2187250 h 2250330"/>
                  <a:gd name="connsiteX5" fmla="*/ 522041 w 1864508"/>
                  <a:gd name="connsiteY5" fmla="*/ 2089256 h 2250330"/>
                  <a:gd name="connsiteX6" fmla="*/ 37598 w 1864508"/>
                  <a:gd name="connsiteY6" fmla="*/ 1280583 h 2250330"/>
                  <a:gd name="connsiteX7" fmla="*/ 296453 w 1864508"/>
                  <a:gd name="connsiteY7" fmla="*/ 162983 h 2250330"/>
                  <a:gd name="connsiteX0" fmla="*/ 296453 w 1864508"/>
                  <a:gd name="connsiteY0" fmla="*/ 162983 h 2253067"/>
                  <a:gd name="connsiteX1" fmla="*/ 1668053 w 1864508"/>
                  <a:gd name="connsiteY1" fmla="*/ 302683 h 2253067"/>
                  <a:gd name="connsiteX2" fmla="*/ 1475182 w 1864508"/>
                  <a:gd name="connsiteY2" fmla="*/ 1242483 h 2253067"/>
                  <a:gd name="connsiteX3" fmla="*/ 1763769 w 1864508"/>
                  <a:gd name="connsiteY3" fmla="*/ 1710773 h 2253067"/>
                  <a:gd name="connsiteX4" fmla="*/ 1449386 w 1864508"/>
                  <a:gd name="connsiteY4" fmla="*/ 2187250 h 2253067"/>
                  <a:gd name="connsiteX5" fmla="*/ 522041 w 1864508"/>
                  <a:gd name="connsiteY5" fmla="*/ 2089256 h 2253067"/>
                  <a:gd name="connsiteX6" fmla="*/ 37598 w 1864508"/>
                  <a:gd name="connsiteY6" fmla="*/ 1280583 h 2253067"/>
                  <a:gd name="connsiteX7" fmla="*/ 296453 w 1864508"/>
                  <a:gd name="connsiteY7" fmla="*/ 162983 h 2253067"/>
                  <a:gd name="connsiteX0" fmla="*/ 296453 w 1885349"/>
                  <a:gd name="connsiteY0" fmla="*/ 162983 h 2253067"/>
                  <a:gd name="connsiteX1" fmla="*/ 1668053 w 1885349"/>
                  <a:gd name="connsiteY1" fmla="*/ 302683 h 2253067"/>
                  <a:gd name="connsiteX2" fmla="*/ 1600227 w 1885349"/>
                  <a:gd name="connsiteY2" fmla="*/ 808566 h 2253067"/>
                  <a:gd name="connsiteX3" fmla="*/ 1475182 w 1885349"/>
                  <a:gd name="connsiteY3" fmla="*/ 1242483 h 2253067"/>
                  <a:gd name="connsiteX4" fmla="*/ 1763769 w 1885349"/>
                  <a:gd name="connsiteY4" fmla="*/ 1710773 h 2253067"/>
                  <a:gd name="connsiteX5" fmla="*/ 1449386 w 1885349"/>
                  <a:gd name="connsiteY5" fmla="*/ 2187250 h 2253067"/>
                  <a:gd name="connsiteX6" fmla="*/ 522041 w 1885349"/>
                  <a:gd name="connsiteY6" fmla="*/ 2089256 h 2253067"/>
                  <a:gd name="connsiteX7" fmla="*/ 37598 w 1885349"/>
                  <a:gd name="connsiteY7" fmla="*/ 1280583 h 2253067"/>
                  <a:gd name="connsiteX8" fmla="*/ 296453 w 1885349"/>
                  <a:gd name="connsiteY8" fmla="*/ 162983 h 2253067"/>
                  <a:gd name="connsiteX0" fmla="*/ 296453 w 1847249"/>
                  <a:gd name="connsiteY0" fmla="*/ 162983 h 2253067"/>
                  <a:gd name="connsiteX1" fmla="*/ 1668053 w 1847249"/>
                  <a:gd name="connsiteY1" fmla="*/ 302683 h 2253067"/>
                  <a:gd name="connsiteX2" fmla="*/ 1600227 w 1847249"/>
                  <a:gd name="connsiteY2" fmla="*/ 808566 h 2253067"/>
                  <a:gd name="connsiteX3" fmla="*/ 1475182 w 1847249"/>
                  <a:gd name="connsiteY3" fmla="*/ 1242483 h 2253067"/>
                  <a:gd name="connsiteX4" fmla="*/ 1763769 w 1847249"/>
                  <a:gd name="connsiteY4" fmla="*/ 1710773 h 2253067"/>
                  <a:gd name="connsiteX5" fmla="*/ 1449386 w 1847249"/>
                  <a:gd name="connsiteY5" fmla="*/ 2187250 h 2253067"/>
                  <a:gd name="connsiteX6" fmla="*/ 522041 w 1847249"/>
                  <a:gd name="connsiteY6" fmla="*/ 2089256 h 2253067"/>
                  <a:gd name="connsiteX7" fmla="*/ 37598 w 1847249"/>
                  <a:gd name="connsiteY7" fmla="*/ 1280583 h 2253067"/>
                  <a:gd name="connsiteX8" fmla="*/ 296453 w 1847249"/>
                  <a:gd name="connsiteY8" fmla="*/ 162983 h 2253067"/>
                  <a:gd name="connsiteX0" fmla="*/ 296453 w 1768068"/>
                  <a:gd name="connsiteY0" fmla="*/ 162983 h 2253067"/>
                  <a:gd name="connsiteX1" fmla="*/ 1477553 w 1768068"/>
                  <a:gd name="connsiteY1" fmla="*/ 302683 h 2253067"/>
                  <a:gd name="connsiteX2" fmla="*/ 1600227 w 1768068"/>
                  <a:gd name="connsiteY2" fmla="*/ 808566 h 2253067"/>
                  <a:gd name="connsiteX3" fmla="*/ 1475182 w 1768068"/>
                  <a:gd name="connsiteY3" fmla="*/ 1242483 h 2253067"/>
                  <a:gd name="connsiteX4" fmla="*/ 1763769 w 1768068"/>
                  <a:gd name="connsiteY4" fmla="*/ 1710773 h 2253067"/>
                  <a:gd name="connsiteX5" fmla="*/ 1449386 w 1768068"/>
                  <a:gd name="connsiteY5" fmla="*/ 2187250 h 2253067"/>
                  <a:gd name="connsiteX6" fmla="*/ 522041 w 1768068"/>
                  <a:gd name="connsiteY6" fmla="*/ 2089256 h 2253067"/>
                  <a:gd name="connsiteX7" fmla="*/ 37598 w 1768068"/>
                  <a:gd name="connsiteY7" fmla="*/ 1280583 h 2253067"/>
                  <a:gd name="connsiteX8" fmla="*/ 296453 w 1768068"/>
                  <a:gd name="connsiteY8" fmla="*/ 162983 h 2253067"/>
                  <a:gd name="connsiteX0" fmla="*/ 296453 w 1768068"/>
                  <a:gd name="connsiteY0" fmla="*/ 175683 h 2265767"/>
                  <a:gd name="connsiteX1" fmla="*/ 1436739 w 1768068"/>
                  <a:gd name="connsiteY1" fmla="*/ 239183 h 2265767"/>
                  <a:gd name="connsiteX2" fmla="*/ 1600227 w 1768068"/>
                  <a:gd name="connsiteY2" fmla="*/ 821266 h 2265767"/>
                  <a:gd name="connsiteX3" fmla="*/ 1475182 w 1768068"/>
                  <a:gd name="connsiteY3" fmla="*/ 1255183 h 2265767"/>
                  <a:gd name="connsiteX4" fmla="*/ 1763769 w 1768068"/>
                  <a:gd name="connsiteY4" fmla="*/ 1723473 h 2265767"/>
                  <a:gd name="connsiteX5" fmla="*/ 1449386 w 1768068"/>
                  <a:gd name="connsiteY5" fmla="*/ 2199950 h 2265767"/>
                  <a:gd name="connsiteX6" fmla="*/ 522041 w 1768068"/>
                  <a:gd name="connsiteY6" fmla="*/ 2101956 h 2265767"/>
                  <a:gd name="connsiteX7" fmla="*/ 37598 w 1768068"/>
                  <a:gd name="connsiteY7" fmla="*/ 1293283 h 2265767"/>
                  <a:gd name="connsiteX8" fmla="*/ 296453 w 1768068"/>
                  <a:gd name="connsiteY8" fmla="*/ 175683 h 2265767"/>
                  <a:gd name="connsiteX0" fmla="*/ 296453 w 1768068"/>
                  <a:gd name="connsiteY0" fmla="*/ 175683 h 2265767"/>
                  <a:gd name="connsiteX1" fmla="*/ 1436739 w 1768068"/>
                  <a:gd name="connsiteY1" fmla="*/ 239183 h 2265767"/>
                  <a:gd name="connsiteX2" fmla="*/ 1600227 w 1768068"/>
                  <a:gd name="connsiteY2" fmla="*/ 821266 h 2265767"/>
                  <a:gd name="connsiteX3" fmla="*/ 1475182 w 1768068"/>
                  <a:gd name="connsiteY3" fmla="*/ 1255183 h 2265767"/>
                  <a:gd name="connsiteX4" fmla="*/ 1763769 w 1768068"/>
                  <a:gd name="connsiteY4" fmla="*/ 1723473 h 2265767"/>
                  <a:gd name="connsiteX5" fmla="*/ 1449386 w 1768068"/>
                  <a:gd name="connsiteY5" fmla="*/ 2199950 h 2265767"/>
                  <a:gd name="connsiteX6" fmla="*/ 522041 w 1768068"/>
                  <a:gd name="connsiteY6" fmla="*/ 2101956 h 2265767"/>
                  <a:gd name="connsiteX7" fmla="*/ 37598 w 1768068"/>
                  <a:gd name="connsiteY7" fmla="*/ 1293283 h 2265767"/>
                  <a:gd name="connsiteX8" fmla="*/ 296453 w 1768068"/>
                  <a:gd name="connsiteY8" fmla="*/ 175683 h 2265767"/>
                  <a:gd name="connsiteX0" fmla="*/ 296453 w 1799818"/>
                  <a:gd name="connsiteY0" fmla="*/ 175683 h 2265767"/>
                  <a:gd name="connsiteX1" fmla="*/ 1436739 w 1799818"/>
                  <a:gd name="connsiteY1" fmla="*/ 239183 h 2265767"/>
                  <a:gd name="connsiteX2" fmla="*/ 1600227 w 1799818"/>
                  <a:gd name="connsiteY2" fmla="*/ 821266 h 2265767"/>
                  <a:gd name="connsiteX3" fmla="*/ 1475182 w 1799818"/>
                  <a:gd name="connsiteY3" fmla="*/ 1255183 h 2265767"/>
                  <a:gd name="connsiteX4" fmla="*/ 1795519 w 1799818"/>
                  <a:gd name="connsiteY4" fmla="*/ 1875873 h 2265767"/>
                  <a:gd name="connsiteX5" fmla="*/ 1449386 w 1799818"/>
                  <a:gd name="connsiteY5" fmla="*/ 2199950 h 2265767"/>
                  <a:gd name="connsiteX6" fmla="*/ 522041 w 1799818"/>
                  <a:gd name="connsiteY6" fmla="*/ 2101956 h 2265767"/>
                  <a:gd name="connsiteX7" fmla="*/ 37598 w 1799818"/>
                  <a:gd name="connsiteY7" fmla="*/ 1293283 h 2265767"/>
                  <a:gd name="connsiteX8" fmla="*/ 296453 w 1799818"/>
                  <a:gd name="connsiteY8" fmla="*/ 175683 h 2265767"/>
                  <a:gd name="connsiteX0" fmla="*/ 296453 w 1780768"/>
                  <a:gd name="connsiteY0" fmla="*/ 175683 h 2265767"/>
                  <a:gd name="connsiteX1" fmla="*/ 1436739 w 1780768"/>
                  <a:gd name="connsiteY1" fmla="*/ 239183 h 2265767"/>
                  <a:gd name="connsiteX2" fmla="*/ 1600227 w 1780768"/>
                  <a:gd name="connsiteY2" fmla="*/ 821266 h 2265767"/>
                  <a:gd name="connsiteX3" fmla="*/ 1475182 w 1780768"/>
                  <a:gd name="connsiteY3" fmla="*/ 1255183 h 2265767"/>
                  <a:gd name="connsiteX4" fmla="*/ 1776469 w 1780768"/>
                  <a:gd name="connsiteY4" fmla="*/ 1774273 h 2265767"/>
                  <a:gd name="connsiteX5" fmla="*/ 1449386 w 1780768"/>
                  <a:gd name="connsiteY5" fmla="*/ 2199950 h 2265767"/>
                  <a:gd name="connsiteX6" fmla="*/ 522041 w 1780768"/>
                  <a:gd name="connsiteY6" fmla="*/ 2101956 h 2265767"/>
                  <a:gd name="connsiteX7" fmla="*/ 37598 w 1780768"/>
                  <a:gd name="connsiteY7" fmla="*/ 1293283 h 2265767"/>
                  <a:gd name="connsiteX8" fmla="*/ 296453 w 1780768"/>
                  <a:gd name="connsiteY8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00227 w 1785002"/>
                  <a:gd name="connsiteY2" fmla="*/ 821266 h 2265767"/>
                  <a:gd name="connsiteX3" fmla="*/ 1500582 w 1785002"/>
                  <a:gd name="connsiteY3" fmla="*/ 1394883 h 2265767"/>
                  <a:gd name="connsiteX4" fmla="*/ 1776469 w 1785002"/>
                  <a:gd name="connsiteY4" fmla="*/ 1774273 h 2265767"/>
                  <a:gd name="connsiteX5" fmla="*/ 1449386 w 1785002"/>
                  <a:gd name="connsiteY5" fmla="*/ 2199950 h 2265767"/>
                  <a:gd name="connsiteX6" fmla="*/ 522041 w 1785002"/>
                  <a:gd name="connsiteY6" fmla="*/ 2101956 h 2265767"/>
                  <a:gd name="connsiteX7" fmla="*/ 37598 w 1785002"/>
                  <a:gd name="connsiteY7" fmla="*/ 1293283 h 2265767"/>
                  <a:gd name="connsiteX8" fmla="*/ 296453 w 1785002"/>
                  <a:gd name="connsiteY8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00227 w 1785002"/>
                  <a:gd name="connsiteY2" fmla="*/ 821266 h 2265767"/>
                  <a:gd name="connsiteX3" fmla="*/ 1644677 w 1785002"/>
                  <a:gd name="connsiteY3" fmla="*/ 1107016 h 2265767"/>
                  <a:gd name="connsiteX4" fmla="*/ 1500582 w 1785002"/>
                  <a:gd name="connsiteY4" fmla="*/ 1394883 h 2265767"/>
                  <a:gd name="connsiteX5" fmla="*/ 1776469 w 1785002"/>
                  <a:gd name="connsiteY5" fmla="*/ 1774273 h 2265767"/>
                  <a:gd name="connsiteX6" fmla="*/ 1449386 w 1785002"/>
                  <a:gd name="connsiteY6" fmla="*/ 2199950 h 2265767"/>
                  <a:gd name="connsiteX7" fmla="*/ 522041 w 1785002"/>
                  <a:gd name="connsiteY7" fmla="*/ 2101956 h 2265767"/>
                  <a:gd name="connsiteX8" fmla="*/ 37598 w 1785002"/>
                  <a:gd name="connsiteY8" fmla="*/ 1293283 h 2265767"/>
                  <a:gd name="connsiteX9" fmla="*/ 296453 w 1785002"/>
                  <a:gd name="connsiteY9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57377 w 1785002"/>
                  <a:gd name="connsiteY2" fmla="*/ 567266 h 2265767"/>
                  <a:gd name="connsiteX3" fmla="*/ 1600227 w 1785002"/>
                  <a:gd name="connsiteY3" fmla="*/ 821266 h 2265767"/>
                  <a:gd name="connsiteX4" fmla="*/ 1644677 w 1785002"/>
                  <a:gd name="connsiteY4" fmla="*/ 1107016 h 2265767"/>
                  <a:gd name="connsiteX5" fmla="*/ 1500582 w 1785002"/>
                  <a:gd name="connsiteY5" fmla="*/ 1394883 h 2265767"/>
                  <a:gd name="connsiteX6" fmla="*/ 1776469 w 1785002"/>
                  <a:gd name="connsiteY6" fmla="*/ 1774273 h 2265767"/>
                  <a:gd name="connsiteX7" fmla="*/ 1449386 w 1785002"/>
                  <a:gd name="connsiteY7" fmla="*/ 2199950 h 2265767"/>
                  <a:gd name="connsiteX8" fmla="*/ 522041 w 1785002"/>
                  <a:gd name="connsiteY8" fmla="*/ 2101956 h 2265767"/>
                  <a:gd name="connsiteX9" fmla="*/ 37598 w 1785002"/>
                  <a:gd name="connsiteY9" fmla="*/ 1293283 h 2265767"/>
                  <a:gd name="connsiteX10" fmla="*/ 296453 w 1785002"/>
                  <a:gd name="connsiteY10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00227 w 1785002"/>
                  <a:gd name="connsiteY2" fmla="*/ 821266 h 2265767"/>
                  <a:gd name="connsiteX3" fmla="*/ 1644677 w 1785002"/>
                  <a:gd name="connsiteY3" fmla="*/ 1107016 h 2265767"/>
                  <a:gd name="connsiteX4" fmla="*/ 1500582 w 1785002"/>
                  <a:gd name="connsiteY4" fmla="*/ 1394883 h 2265767"/>
                  <a:gd name="connsiteX5" fmla="*/ 1776469 w 1785002"/>
                  <a:gd name="connsiteY5" fmla="*/ 1774273 h 2265767"/>
                  <a:gd name="connsiteX6" fmla="*/ 1449386 w 1785002"/>
                  <a:gd name="connsiteY6" fmla="*/ 2199950 h 2265767"/>
                  <a:gd name="connsiteX7" fmla="*/ 522041 w 1785002"/>
                  <a:gd name="connsiteY7" fmla="*/ 2101956 h 2265767"/>
                  <a:gd name="connsiteX8" fmla="*/ 37598 w 1785002"/>
                  <a:gd name="connsiteY8" fmla="*/ 1293283 h 2265767"/>
                  <a:gd name="connsiteX9" fmla="*/ 296453 w 1785002"/>
                  <a:gd name="connsiteY9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593877 w 1785002"/>
                  <a:gd name="connsiteY2" fmla="*/ 624416 h 2265767"/>
                  <a:gd name="connsiteX3" fmla="*/ 1644677 w 1785002"/>
                  <a:gd name="connsiteY3" fmla="*/ 1107016 h 2265767"/>
                  <a:gd name="connsiteX4" fmla="*/ 1500582 w 1785002"/>
                  <a:gd name="connsiteY4" fmla="*/ 1394883 h 2265767"/>
                  <a:gd name="connsiteX5" fmla="*/ 1776469 w 1785002"/>
                  <a:gd name="connsiteY5" fmla="*/ 1774273 h 2265767"/>
                  <a:gd name="connsiteX6" fmla="*/ 1449386 w 1785002"/>
                  <a:gd name="connsiteY6" fmla="*/ 2199950 h 2265767"/>
                  <a:gd name="connsiteX7" fmla="*/ 522041 w 1785002"/>
                  <a:gd name="connsiteY7" fmla="*/ 2101956 h 2265767"/>
                  <a:gd name="connsiteX8" fmla="*/ 37598 w 1785002"/>
                  <a:gd name="connsiteY8" fmla="*/ 1293283 h 2265767"/>
                  <a:gd name="connsiteX9" fmla="*/ 296453 w 1785002"/>
                  <a:gd name="connsiteY9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44677 w 1785002"/>
                  <a:gd name="connsiteY2" fmla="*/ 1107016 h 2265767"/>
                  <a:gd name="connsiteX3" fmla="*/ 1500582 w 1785002"/>
                  <a:gd name="connsiteY3" fmla="*/ 1394883 h 2265767"/>
                  <a:gd name="connsiteX4" fmla="*/ 1776469 w 1785002"/>
                  <a:gd name="connsiteY4" fmla="*/ 1774273 h 2265767"/>
                  <a:gd name="connsiteX5" fmla="*/ 1449386 w 1785002"/>
                  <a:gd name="connsiteY5" fmla="*/ 2199950 h 2265767"/>
                  <a:gd name="connsiteX6" fmla="*/ 522041 w 1785002"/>
                  <a:gd name="connsiteY6" fmla="*/ 2101956 h 2265767"/>
                  <a:gd name="connsiteX7" fmla="*/ 37598 w 1785002"/>
                  <a:gd name="connsiteY7" fmla="*/ 1293283 h 2265767"/>
                  <a:gd name="connsiteX8" fmla="*/ 296453 w 1785002"/>
                  <a:gd name="connsiteY8" fmla="*/ 175683 h 2265767"/>
                  <a:gd name="connsiteX0" fmla="*/ 296453 w 1790293"/>
                  <a:gd name="connsiteY0" fmla="*/ 175683 h 2265767"/>
                  <a:gd name="connsiteX1" fmla="*/ 1436739 w 1790293"/>
                  <a:gd name="connsiteY1" fmla="*/ 239183 h 2265767"/>
                  <a:gd name="connsiteX2" fmla="*/ 1644677 w 1790293"/>
                  <a:gd name="connsiteY2" fmla="*/ 1107016 h 2265767"/>
                  <a:gd name="connsiteX3" fmla="*/ 1532332 w 1790293"/>
                  <a:gd name="connsiteY3" fmla="*/ 1394883 h 2265767"/>
                  <a:gd name="connsiteX4" fmla="*/ 1776469 w 1790293"/>
                  <a:gd name="connsiteY4" fmla="*/ 1774273 h 2265767"/>
                  <a:gd name="connsiteX5" fmla="*/ 1449386 w 1790293"/>
                  <a:gd name="connsiteY5" fmla="*/ 2199950 h 2265767"/>
                  <a:gd name="connsiteX6" fmla="*/ 522041 w 1790293"/>
                  <a:gd name="connsiteY6" fmla="*/ 2101956 h 2265767"/>
                  <a:gd name="connsiteX7" fmla="*/ 37598 w 1790293"/>
                  <a:gd name="connsiteY7" fmla="*/ 1293283 h 2265767"/>
                  <a:gd name="connsiteX8" fmla="*/ 296453 w 1790293"/>
                  <a:gd name="connsiteY8" fmla="*/ 175683 h 2265767"/>
                  <a:gd name="connsiteX0" fmla="*/ 296453 w 1790293"/>
                  <a:gd name="connsiteY0" fmla="*/ 175683 h 2265767"/>
                  <a:gd name="connsiteX1" fmla="*/ 1436739 w 1790293"/>
                  <a:gd name="connsiteY1" fmla="*/ 239183 h 2265767"/>
                  <a:gd name="connsiteX2" fmla="*/ 1682777 w 1790293"/>
                  <a:gd name="connsiteY2" fmla="*/ 980016 h 2265767"/>
                  <a:gd name="connsiteX3" fmla="*/ 1532332 w 1790293"/>
                  <a:gd name="connsiteY3" fmla="*/ 1394883 h 2265767"/>
                  <a:gd name="connsiteX4" fmla="*/ 1776469 w 1790293"/>
                  <a:gd name="connsiteY4" fmla="*/ 1774273 h 2265767"/>
                  <a:gd name="connsiteX5" fmla="*/ 1449386 w 1790293"/>
                  <a:gd name="connsiteY5" fmla="*/ 2199950 h 2265767"/>
                  <a:gd name="connsiteX6" fmla="*/ 522041 w 1790293"/>
                  <a:gd name="connsiteY6" fmla="*/ 2101956 h 2265767"/>
                  <a:gd name="connsiteX7" fmla="*/ 37598 w 1790293"/>
                  <a:gd name="connsiteY7" fmla="*/ 1293283 h 2265767"/>
                  <a:gd name="connsiteX8" fmla="*/ 296453 w 1790293"/>
                  <a:gd name="connsiteY8" fmla="*/ 175683 h 226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0293" h="2265767">
                    <a:moveTo>
                      <a:pt x="296453" y="175683"/>
                    </a:moveTo>
                    <a:cubicBezTo>
                      <a:pt x="529643" y="0"/>
                      <a:pt x="1257543" y="93486"/>
                      <a:pt x="1436739" y="239183"/>
                    </a:cubicBezTo>
                    <a:cubicBezTo>
                      <a:pt x="1661443" y="394405"/>
                      <a:pt x="1666845" y="787399"/>
                      <a:pt x="1682777" y="980016"/>
                    </a:cubicBezTo>
                    <a:cubicBezTo>
                      <a:pt x="1698709" y="1172633"/>
                      <a:pt x="1516717" y="1262507"/>
                      <a:pt x="1532332" y="1394883"/>
                    </a:cubicBezTo>
                    <a:cubicBezTo>
                      <a:pt x="1547947" y="1527259"/>
                      <a:pt x="1790293" y="1640095"/>
                      <a:pt x="1776469" y="1774273"/>
                    </a:cubicBezTo>
                    <a:cubicBezTo>
                      <a:pt x="1762645" y="1908451"/>
                      <a:pt x="1658457" y="2145336"/>
                      <a:pt x="1449386" y="2199950"/>
                    </a:cubicBezTo>
                    <a:cubicBezTo>
                      <a:pt x="1240315" y="2254564"/>
                      <a:pt x="897039" y="2265767"/>
                      <a:pt x="522041" y="2101956"/>
                    </a:cubicBezTo>
                    <a:cubicBezTo>
                      <a:pt x="147043" y="1938145"/>
                      <a:pt x="75196" y="1614328"/>
                      <a:pt x="37598" y="1293283"/>
                    </a:cubicBezTo>
                    <a:cubicBezTo>
                      <a:pt x="0" y="972238"/>
                      <a:pt x="63263" y="351366"/>
                      <a:pt x="296453" y="175683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557009" y="3926860"/>
                <a:ext cx="546100" cy="5461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827009" y="3653810"/>
                <a:ext cx="266700" cy="2667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563359" y="3247410"/>
                <a:ext cx="660400" cy="6604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65009" y="377446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236459" y="3196610"/>
                <a:ext cx="660400" cy="6604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98259" y="3749060"/>
                <a:ext cx="266700" cy="2667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433309" y="3857010"/>
                <a:ext cx="546100" cy="5461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109459" y="4187210"/>
                <a:ext cx="266700" cy="2667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979409" y="3996710"/>
                <a:ext cx="190500" cy="1905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884159" y="4282460"/>
                <a:ext cx="190500" cy="1905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87"/>
              <p:cNvGrpSpPr/>
              <p:nvPr/>
            </p:nvGrpSpPr>
            <p:grpSpPr>
              <a:xfrm>
                <a:off x="5866955" y="3004134"/>
                <a:ext cx="283812" cy="630910"/>
                <a:chOff x="5392643" y="3530600"/>
                <a:chExt cx="347757" cy="773060"/>
              </a:xfrm>
            </p:grpSpPr>
            <p:cxnSp>
              <p:nvCxnSpPr>
                <p:cNvPr id="61" name="Straight Arrow Connector 60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61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3" name="Group 90"/>
              <p:cNvGrpSpPr/>
              <p:nvPr/>
            </p:nvGrpSpPr>
            <p:grpSpPr>
              <a:xfrm>
                <a:off x="6526836" y="2938500"/>
                <a:ext cx="283812" cy="630910"/>
                <a:chOff x="5392643" y="3530600"/>
                <a:chExt cx="347757" cy="773060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Oval 59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4" name="Group 93"/>
              <p:cNvGrpSpPr/>
              <p:nvPr/>
            </p:nvGrpSpPr>
            <p:grpSpPr>
              <a:xfrm>
                <a:off x="5784405" y="3746492"/>
                <a:ext cx="229804" cy="510851"/>
                <a:chOff x="5392643" y="3530600"/>
                <a:chExt cx="347757" cy="773060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" name="Group 96"/>
              <p:cNvGrpSpPr/>
              <p:nvPr/>
            </p:nvGrpSpPr>
            <p:grpSpPr>
              <a:xfrm>
                <a:off x="6679755" y="3663350"/>
                <a:ext cx="229804" cy="510851"/>
                <a:chOff x="5392643" y="3530600"/>
                <a:chExt cx="347757" cy="773060"/>
              </a:xfrm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Oval 55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" name="Group 102"/>
              <p:cNvGrpSpPr/>
              <p:nvPr/>
            </p:nvGrpSpPr>
            <p:grpSpPr>
              <a:xfrm>
                <a:off x="5498655" y="3533610"/>
                <a:ext cx="166304" cy="369692"/>
                <a:chOff x="5392643" y="3530600"/>
                <a:chExt cx="347757" cy="773060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7" name="Group 105"/>
              <p:cNvGrpSpPr/>
              <p:nvPr/>
            </p:nvGrpSpPr>
            <p:grpSpPr>
              <a:xfrm>
                <a:off x="6940105" y="3427120"/>
                <a:ext cx="166304" cy="369692"/>
                <a:chOff x="5392643" y="3530600"/>
                <a:chExt cx="347757" cy="773060"/>
              </a:xfrm>
            </p:grpSpPr>
            <p:cxnSp>
              <p:nvCxnSpPr>
                <p:cNvPr id="51" name="Straight Arrow Connector 50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108"/>
              <p:cNvGrpSpPr/>
              <p:nvPr/>
            </p:nvGrpSpPr>
            <p:grpSpPr>
              <a:xfrm>
                <a:off x="6228905" y="3954170"/>
                <a:ext cx="166304" cy="369692"/>
                <a:chOff x="5392643" y="3530600"/>
                <a:chExt cx="347757" cy="773060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49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" name="Group 111"/>
              <p:cNvGrpSpPr/>
              <p:nvPr/>
            </p:nvGrpSpPr>
            <p:grpSpPr>
              <a:xfrm>
                <a:off x="7060755" y="3858959"/>
                <a:ext cx="109154" cy="242648"/>
                <a:chOff x="5392643" y="3530600"/>
                <a:chExt cx="347757" cy="773060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0" name="Group 114"/>
              <p:cNvGrpSpPr/>
              <p:nvPr/>
            </p:nvGrpSpPr>
            <p:grpSpPr>
              <a:xfrm>
                <a:off x="6978205" y="4151102"/>
                <a:ext cx="109154" cy="242648"/>
                <a:chOff x="5392643" y="3530600"/>
                <a:chExt cx="347757" cy="773060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41" name="Center of Mass"/>
              <p:cNvSpPr/>
              <p:nvPr/>
            </p:nvSpPr>
            <p:spPr>
              <a:xfrm>
                <a:off x="6259418" y="3771545"/>
                <a:ext cx="179482" cy="17948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2" name="Group 99"/>
              <p:cNvGrpSpPr/>
              <p:nvPr/>
            </p:nvGrpSpPr>
            <p:grpSpPr>
              <a:xfrm>
                <a:off x="6222555" y="3551196"/>
                <a:ext cx="191704" cy="426155"/>
                <a:chOff x="5392643" y="3530600"/>
                <a:chExt cx="347757" cy="773060"/>
              </a:xfrm>
            </p:grpSpPr>
            <p:cxnSp>
              <p:nvCxnSpPr>
                <p:cNvPr id="43" name="Straight Arrow Connector 42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9218" name="LaTeX: \vc{F}_1, \vc{F}_2, ..., \vc{F}_.." descr="\vc{F}_1, \vc{F}_2, ..., \vc{F}_n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7120" y="1266733"/>
            <a:ext cx="1728216" cy="26822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19" name="LaTeX: \vc{r}_1, \vc{r}_2, ..., \vc{r}_.." descr="\vc{r}_1, \vc{r}_2, ..., \vc{r}_n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1702597"/>
            <a:ext cx="1502663" cy="1981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0" name="LaTeX: \vc{x}" descr="\vc{x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4460" y="2068356"/>
            <a:ext cx="179831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1" name="LaTeX: \displaystyle{\vc{F}=\sum_i \vc{.." descr="\displaystyle{\vc{F}=\sum_i \vc{F}_i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7399" y="2379270"/>
            <a:ext cx="1405127" cy="6553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222" name="LaTeX: \displaystyle{\vc{M}^{(\vc{x})}=.." descr="\displaystyle{\vc{M}^{(\vc{x})}=\sum_i \vc{M}^{(\vc{x})}_{\vc{F}_i}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9450" y="3112299"/>
            <a:ext cx="2218944" cy="68275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Mass (Motivation)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5"/>
            <a:ext cx="8443914" cy="2489216"/>
          </a:xfrm>
        </p:spPr>
        <p:txBody>
          <a:bodyPr>
            <a:noAutofit/>
          </a:bodyPr>
          <a:lstStyle/>
          <a:p>
            <a:pPr eaLnBrk="0">
              <a:buNone/>
            </a:pPr>
            <a:r>
              <a:rPr lang="en-US" dirty="0" smtClean="0"/>
              <a:t>What is a good choice for our point of reference?</a:t>
            </a:r>
          </a:p>
          <a:p>
            <a:pPr eaLnBrk="0"/>
            <a:r>
              <a:rPr lang="en-US" dirty="0" smtClean="0"/>
              <a:t>It would be nice to choose it in such a way that applying a force to it won’t induce any actual moment on an unconstrained rigid body, that is                .</a:t>
            </a:r>
          </a:p>
          <a:p>
            <a:pPr marL="0" indent="0" eaLnBrk="0">
              <a:buNone/>
            </a:pPr>
            <a:r>
              <a:rPr lang="en-US" dirty="0" smtClean="0"/>
              <a:t>This means that every particle as well as the whole rigid body will experience the same acceleration. So if a force      is applied to the point of reference, the whole rigid body should be accelerated by               .       is the mass of the whole rigid body, </a:t>
            </a:r>
            <a:r>
              <a:rPr lang="en-US" dirty="0" err="1" smtClean="0"/>
              <a:t>ie</a:t>
            </a:r>
            <a:r>
              <a:rPr lang="en-US" dirty="0" smtClean="0"/>
              <a:t>                          .</a:t>
            </a:r>
            <a:br>
              <a:rPr lang="en-US" dirty="0" smtClean="0"/>
            </a:br>
            <a:r>
              <a:rPr lang="en-US" dirty="0" smtClean="0"/>
              <a:t>Then:</a:t>
            </a:r>
          </a:p>
          <a:p>
            <a:pPr marL="0" indent="0" eaLnBrk="0">
              <a:buNone/>
            </a:pPr>
            <a:r>
              <a:rPr lang="en-US" dirty="0" smtClean="0"/>
              <a:t>	</a:t>
            </a:r>
            <a:r>
              <a:rPr lang="en-US" sz="3498" dirty="0" smtClean="0"/>
              <a:t>                            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893766" y="4286810"/>
            <a:ext cx="1865590" cy="1672278"/>
            <a:chOff x="1865833" y="2840690"/>
            <a:chExt cx="1865590" cy="1672278"/>
          </a:xfrm>
        </p:grpSpPr>
        <p:sp>
          <p:nvSpPr>
            <p:cNvPr id="35" name="Freeform 34"/>
            <p:cNvSpPr/>
            <p:nvPr/>
          </p:nvSpPr>
          <p:spPr>
            <a:xfrm rot="15837319" flipH="1">
              <a:off x="2052367" y="2833912"/>
              <a:ext cx="1492522" cy="1865590"/>
            </a:xfrm>
            <a:custGeom>
              <a:avLst/>
              <a:gdLst>
                <a:gd name="connsiteX0" fmla="*/ 609600 w 2487083"/>
                <a:gd name="connsiteY0" fmla="*/ 325967 h 2201334"/>
                <a:gd name="connsiteX1" fmla="*/ 2032000 w 2487083"/>
                <a:gd name="connsiteY1" fmla="*/ 122767 h 2201334"/>
                <a:gd name="connsiteX2" fmla="*/ 1651000 w 2487083"/>
                <a:gd name="connsiteY2" fmla="*/ 1062567 h 2201334"/>
                <a:gd name="connsiteX3" fmla="*/ 2413000 w 2487083"/>
                <a:gd name="connsiteY3" fmla="*/ 1316567 h 2201334"/>
                <a:gd name="connsiteX4" fmla="*/ 1206500 w 2487083"/>
                <a:gd name="connsiteY4" fmla="*/ 2180167 h 2201334"/>
                <a:gd name="connsiteX5" fmla="*/ 101600 w 2487083"/>
                <a:gd name="connsiteY5" fmla="*/ 1189567 h 2201334"/>
                <a:gd name="connsiteX6" fmla="*/ 609600 w 2487083"/>
                <a:gd name="connsiteY6" fmla="*/ 325967 h 2201334"/>
                <a:gd name="connsiteX0" fmla="*/ 609600 w 2518438"/>
                <a:gd name="connsiteY0" fmla="*/ 325967 h 2201334"/>
                <a:gd name="connsiteX1" fmla="*/ 2032000 w 2518438"/>
                <a:gd name="connsiteY1" fmla="*/ 122767 h 2201334"/>
                <a:gd name="connsiteX2" fmla="*/ 1839129 w 2518438"/>
                <a:gd name="connsiteY2" fmla="*/ 1062567 h 2201334"/>
                <a:gd name="connsiteX3" fmla="*/ 2413000 w 2518438"/>
                <a:gd name="connsiteY3" fmla="*/ 1316567 h 2201334"/>
                <a:gd name="connsiteX4" fmla="*/ 1206500 w 2518438"/>
                <a:gd name="connsiteY4" fmla="*/ 2180167 h 2201334"/>
                <a:gd name="connsiteX5" fmla="*/ 101600 w 2518438"/>
                <a:gd name="connsiteY5" fmla="*/ 1189567 h 2201334"/>
                <a:gd name="connsiteX6" fmla="*/ 609600 w 2518438"/>
                <a:gd name="connsiteY6" fmla="*/ 325967 h 2201334"/>
                <a:gd name="connsiteX0" fmla="*/ 609600 w 2446774"/>
                <a:gd name="connsiteY0" fmla="*/ 325967 h 2316461"/>
                <a:gd name="connsiteX1" fmla="*/ 2032000 w 2446774"/>
                <a:gd name="connsiteY1" fmla="*/ 122767 h 2316461"/>
                <a:gd name="connsiteX2" fmla="*/ 1839129 w 2446774"/>
                <a:gd name="connsiteY2" fmla="*/ 1062567 h 2316461"/>
                <a:gd name="connsiteX3" fmla="*/ 2413000 w 2446774"/>
                <a:gd name="connsiteY3" fmla="*/ 1316567 h 2316461"/>
                <a:gd name="connsiteX4" fmla="*/ 2041770 w 2446774"/>
                <a:gd name="connsiteY4" fmla="*/ 2007334 h 2316461"/>
                <a:gd name="connsiteX5" fmla="*/ 1206500 w 2446774"/>
                <a:gd name="connsiteY5" fmla="*/ 2180167 h 2316461"/>
                <a:gd name="connsiteX6" fmla="*/ 101600 w 2446774"/>
                <a:gd name="connsiteY6" fmla="*/ 1189567 h 2316461"/>
                <a:gd name="connsiteX7" fmla="*/ 609600 w 2446774"/>
                <a:gd name="connsiteY7" fmla="*/ 325967 h 2316461"/>
                <a:gd name="connsiteX0" fmla="*/ 570971 w 2408145"/>
                <a:gd name="connsiteY0" fmla="*/ 325967 h 2106129"/>
                <a:gd name="connsiteX1" fmla="*/ 1993371 w 2408145"/>
                <a:gd name="connsiteY1" fmla="*/ 122767 h 2106129"/>
                <a:gd name="connsiteX2" fmla="*/ 1800500 w 2408145"/>
                <a:gd name="connsiteY2" fmla="*/ 1062567 h 2106129"/>
                <a:gd name="connsiteX3" fmla="*/ 2374371 w 2408145"/>
                <a:gd name="connsiteY3" fmla="*/ 1316567 h 2106129"/>
                <a:gd name="connsiteX4" fmla="*/ 2003141 w 2408145"/>
                <a:gd name="connsiteY4" fmla="*/ 2007334 h 2106129"/>
                <a:gd name="connsiteX5" fmla="*/ 948796 w 2408145"/>
                <a:gd name="connsiteY5" fmla="*/ 1909340 h 2106129"/>
                <a:gd name="connsiteX6" fmla="*/ 62971 w 2408145"/>
                <a:gd name="connsiteY6" fmla="*/ 1189567 h 2106129"/>
                <a:gd name="connsiteX7" fmla="*/ 570971 w 2408145"/>
                <a:gd name="connsiteY7" fmla="*/ 325967 h 2106129"/>
                <a:gd name="connsiteX0" fmla="*/ 242136 w 2079310"/>
                <a:gd name="connsiteY0" fmla="*/ 325967 h 2106129"/>
                <a:gd name="connsiteX1" fmla="*/ 1664536 w 2079310"/>
                <a:gd name="connsiteY1" fmla="*/ 122767 h 2106129"/>
                <a:gd name="connsiteX2" fmla="*/ 1471665 w 2079310"/>
                <a:gd name="connsiteY2" fmla="*/ 1062567 h 2106129"/>
                <a:gd name="connsiteX3" fmla="*/ 2045536 w 2079310"/>
                <a:gd name="connsiteY3" fmla="*/ 1316567 h 2106129"/>
                <a:gd name="connsiteX4" fmla="*/ 1674306 w 2079310"/>
                <a:gd name="connsiteY4" fmla="*/ 2007334 h 2106129"/>
                <a:gd name="connsiteX5" fmla="*/ 619961 w 2079310"/>
                <a:gd name="connsiteY5" fmla="*/ 1909340 h 2106129"/>
                <a:gd name="connsiteX6" fmla="*/ 211718 w 2079310"/>
                <a:gd name="connsiteY6" fmla="*/ 922867 h 2106129"/>
                <a:gd name="connsiteX7" fmla="*/ 242136 w 2079310"/>
                <a:gd name="connsiteY7" fmla="*/ 325967 h 2106129"/>
                <a:gd name="connsiteX0" fmla="*/ 283753 w 1892490"/>
                <a:gd name="connsiteY0" fmla="*/ 133350 h 2510412"/>
                <a:gd name="connsiteX1" fmla="*/ 1477716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892490"/>
                <a:gd name="connsiteY0" fmla="*/ 133350 h 2510412"/>
                <a:gd name="connsiteX1" fmla="*/ 1706153 w 1892490"/>
                <a:gd name="connsiteY1" fmla="*/ 527050 h 2510412"/>
                <a:gd name="connsiteX2" fmla="*/ 1284845 w 1892490"/>
                <a:gd name="connsiteY2" fmla="*/ 1466850 h 2510412"/>
                <a:gd name="connsiteX3" fmla="*/ 1858716 w 1892490"/>
                <a:gd name="connsiteY3" fmla="*/ 1720850 h 2510412"/>
                <a:gd name="connsiteX4" fmla="*/ 1487486 w 1892490"/>
                <a:gd name="connsiteY4" fmla="*/ 2411617 h 2510412"/>
                <a:gd name="connsiteX5" fmla="*/ 433141 w 1892490"/>
                <a:gd name="connsiteY5" fmla="*/ 2313623 h 2510412"/>
                <a:gd name="connsiteX6" fmla="*/ 24898 w 1892490"/>
                <a:gd name="connsiteY6" fmla="*/ 1327150 h 2510412"/>
                <a:gd name="connsiteX7" fmla="*/ 283753 w 1892490"/>
                <a:gd name="connsiteY7" fmla="*/ 133350 h 2510412"/>
                <a:gd name="connsiteX0" fmla="*/ 283753 w 1911074"/>
                <a:gd name="connsiteY0" fmla="*/ 133350 h 2510412"/>
                <a:gd name="connsiteX1" fmla="*/ 1706153 w 1911074"/>
                <a:gd name="connsiteY1" fmla="*/ 527050 h 2510412"/>
                <a:gd name="connsiteX2" fmla="*/ 1513282 w 1911074"/>
                <a:gd name="connsiteY2" fmla="*/ 1466850 h 2510412"/>
                <a:gd name="connsiteX3" fmla="*/ 1858716 w 1911074"/>
                <a:gd name="connsiteY3" fmla="*/ 1720850 h 2510412"/>
                <a:gd name="connsiteX4" fmla="*/ 1487486 w 1911074"/>
                <a:gd name="connsiteY4" fmla="*/ 2411617 h 2510412"/>
                <a:gd name="connsiteX5" fmla="*/ 433141 w 1911074"/>
                <a:gd name="connsiteY5" fmla="*/ 2313623 h 2510412"/>
                <a:gd name="connsiteX6" fmla="*/ 24898 w 1911074"/>
                <a:gd name="connsiteY6" fmla="*/ 1327150 h 2510412"/>
                <a:gd name="connsiteX7" fmla="*/ 283753 w 1911074"/>
                <a:gd name="connsiteY7" fmla="*/ 133350 h 2510412"/>
                <a:gd name="connsiteX0" fmla="*/ 283753 w 1911074"/>
                <a:gd name="connsiteY0" fmla="*/ 133350 h 2494367"/>
                <a:gd name="connsiteX1" fmla="*/ 1706153 w 1911074"/>
                <a:gd name="connsiteY1" fmla="*/ 527050 h 2494367"/>
                <a:gd name="connsiteX2" fmla="*/ 1513282 w 1911074"/>
                <a:gd name="connsiteY2" fmla="*/ 1466850 h 2494367"/>
                <a:gd name="connsiteX3" fmla="*/ 1801869 w 1911074"/>
                <a:gd name="connsiteY3" fmla="*/ 1935140 h 2494367"/>
                <a:gd name="connsiteX4" fmla="*/ 1487486 w 1911074"/>
                <a:gd name="connsiteY4" fmla="*/ 2411617 h 2494367"/>
                <a:gd name="connsiteX5" fmla="*/ 433141 w 1911074"/>
                <a:gd name="connsiteY5" fmla="*/ 2313623 h 2494367"/>
                <a:gd name="connsiteX6" fmla="*/ 24898 w 1911074"/>
                <a:gd name="connsiteY6" fmla="*/ 1327150 h 2494367"/>
                <a:gd name="connsiteX7" fmla="*/ 283753 w 1911074"/>
                <a:gd name="connsiteY7" fmla="*/ 133350 h 2494367"/>
                <a:gd name="connsiteX0" fmla="*/ 326086 w 1894141"/>
                <a:gd name="connsiteY0" fmla="*/ 133350 h 2240367"/>
                <a:gd name="connsiteX1" fmla="*/ 1697686 w 1894141"/>
                <a:gd name="connsiteY1" fmla="*/ 273050 h 2240367"/>
                <a:gd name="connsiteX2" fmla="*/ 1504815 w 1894141"/>
                <a:gd name="connsiteY2" fmla="*/ 1212850 h 2240367"/>
                <a:gd name="connsiteX3" fmla="*/ 1793402 w 1894141"/>
                <a:gd name="connsiteY3" fmla="*/ 1681140 h 2240367"/>
                <a:gd name="connsiteX4" fmla="*/ 1479019 w 1894141"/>
                <a:gd name="connsiteY4" fmla="*/ 2157617 h 2240367"/>
                <a:gd name="connsiteX5" fmla="*/ 424674 w 1894141"/>
                <a:gd name="connsiteY5" fmla="*/ 2059623 h 2240367"/>
                <a:gd name="connsiteX6" fmla="*/ 16431 w 1894141"/>
                <a:gd name="connsiteY6" fmla="*/ 1073150 h 2240367"/>
                <a:gd name="connsiteX7" fmla="*/ 326086 w 1894141"/>
                <a:gd name="connsiteY7" fmla="*/ 133350 h 2240367"/>
                <a:gd name="connsiteX0" fmla="*/ 458009 w 2026064"/>
                <a:gd name="connsiteY0" fmla="*/ 133350 h 2240367"/>
                <a:gd name="connsiteX1" fmla="*/ 1829609 w 2026064"/>
                <a:gd name="connsiteY1" fmla="*/ 273050 h 2240367"/>
                <a:gd name="connsiteX2" fmla="*/ 1636738 w 2026064"/>
                <a:gd name="connsiteY2" fmla="*/ 1212850 h 2240367"/>
                <a:gd name="connsiteX3" fmla="*/ 1925325 w 2026064"/>
                <a:gd name="connsiteY3" fmla="*/ 1681140 h 2240367"/>
                <a:gd name="connsiteX4" fmla="*/ 1610942 w 2026064"/>
                <a:gd name="connsiteY4" fmla="*/ 2157617 h 2240367"/>
                <a:gd name="connsiteX5" fmla="*/ 556597 w 2026064"/>
                <a:gd name="connsiteY5" fmla="*/ 2059623 h 2240367"/>
                <a:gd name="connsiteX6" fmla="*/ 148354 w 2026064"/>
                <a:gd name="connsiteY6" fmla="*/ 1073150 h 2240367"/>
                <a:gd name="connsiteX7" fmla="*/ 458009 w 2026064"/>
                <a:gd name="connsiteY7" fmla="*/ 133350 h 2240367"/>
                <a:gd name="connsiteX0" fmla="*/ 572309 w 2140364"/>
                <a:gd name="connsiteY0" fmla="*/ 298450 h 2405467"/>
                <a:gd name="connsiteX1" fmla="*/ 1943909 w 2140364"/>
                <a:gd name="connsiteY1" fmla="*/ 438150 h 2405467"/>
                <a:gd name="connsiteX2" fmla="*/ 1751038 w 2140364"/>
                <a:gd name="connsiteY2" fmla="*/ 1377950 h 2405467"/>
                <a:gd name="connsiteX3" fmla="*/ 2039625 w 2140364"/>
                <a:gd name="connsiteY3" fmla="*/ 1846240 h 2405467"/>
                <a:gd name="connsiteX4" fmla="*/ 1725242 w 2140364"/>
                <a:gd name="connsiteY4" fmla="*/ 2322717 h 2405467"/>
                <a:gd name="connsiteX5" fmla="*/ 670897 w 2140364"/>
                <a:gd name="connsiteY5" fmla="*/ 2224723 h 2405467"/>
                <a:gd name="connsiteX6" fmla="*/ 262654 w 2140364"/>
                <a:gd name="connsiteY6" fmla="*/ 1238250 h 2405467"/>
                <a:gd name="connsiteX7" fmla="*/ 572309 w 2140364"/>
                <a:gd name="connsiteY7" fmla="*/ 298450 h 2405467"/>
                <a:gd name="connsiteX0" fmla="*/ 419909 w 1987964"/>
                <a:gd name="connsiteY0" fmla="*/ 222250 h 2329267"/>
                <a:gd name="connsiteX1" fmla="*/ 1791509 w 1987964"/>
                <a:gd name="connsiteY1" fmla="*/ 361950 h 2329267"/>
                <a:gd name="connsiteX2" fmla="*/ 1598638 w 1987964"/>
                <a:gd name="connsiteY2" fmla="*/ 1301750 h 2329267"/>
                <a:gd name="connsiteX3" fmla="*/ 1887225 w 1987964"/>
                <a:gd name="connsiteY3" fmla="*/ 1770040 h 2329267"/>
                <a:gd name="connsiteX4" fmla="*/ 1572842 w 1987964"/>
                <a:gd name="connsiteY4" fmla="*/ 2246517 h 2329267"/>
                <a:gd name="connsiteX5" fmla="*/ 518497 w 1987964"/>
                <a:gd name="connsiteY5" fmla="*/ 2148523 h 2329267"/>
                <a:gd name="connsiteX6" fmla="*/ 110254 w 1987964"/>
                <a:gd name="connsiteY6" fmla="*/ 1162050 h 2329267"/>
                <a:gd name="connsiteX7" fmla="*/ 419909 w 1987964"/>
                <a:gd name="connsiteY7" fmla="*/ 222250 h 2329267"/>
                <a:gd name="connsiteX0" fmla="*/ 275286 w 1843341"/>
                <a:gd name="connsiteY0" fmla="*/ 162983 h 2250330"/>
                <a:gd name="connsiteX1" fmla="*/ 1646886 w 1843341"/>
                <a:gd name="connsiteY1" fmla="*/ 302683 h 2250330"/>
                <a:gd name="connsiteX2" fmla="*/ 1454015 w 1843341"/>
                <a:gd name="connsiteY2" fmla="*/ 1242483 h 2250330"/>
                <a:gd name="connsiteX3" fmla="*/ 1742602 w 1843341"/>
                <a:gd name="connsiteY3" fmla="*/ 1710773 h 2250330"/>
                <a:gd name="connsiteX4" fmla="*/ 1428219 w 1843341"/>
                <a:gd name="connsiteY4" fmla="*/ 2187250 h 2250330"/>
                <a:gd name="connsiteX5" fmla="*/ 373874 w 1843341"/>
                <a:gd name="connsiteY5" fmla="*/ 2089256 h 2250330"/>
                <a:gd name="connsiteX6" fmla="*/ 16431 w 1843341"/>
                <a:gd name="connsiteY6" fmla="*/ 1280583 h 2250330"/>
                <a:gd name="connsiteX7" fmla="*/ 275286 w 1843341"/>
                <a:gd name="connsiteY7" fmla="*/ 162983 h 2250330"/>
                <a:gd name="connsiteX0" fmla="*/ 287986 w 1856041"/>
                <a:gd name="connsiteY0" fmla="*/ 162983 h 2250330"/>
                <a:gd name="connsiteX1" fmla="*/ 1659586 w 1856041"/>
                <a:gd name="connsiteY1" fmla="*/ 302683 h 2250330"/>
                <a:gd name="connsiteX2" fmla="*/ 1466715 w 1856041"/>
                <a:gd name="connsiteY2" fmla="*/ 1242483 h 2250330"/>
                <a:gd name="connsiteX3" fmla="*/ 1755302 w 1856041"/>
                <a:gd name="connsiteY3" fmla="*/ 1710773 h 2250330"/>
                <a:gd name="connsiteX4" fmla="*/ 1440919 w 1856041"/>
                <a:gd name="connsiteY4" fmla="*/ 2187250 h 2250330"/>
                <a:gd name="connsiteX5" fmla="*/ 386574 w 1856041"/>
                <a:gd name="connsiteY5" fmla="*/ 2089256 h 2250330"/>
                <a:gd name="connsiteX6" fmla="*/ 29131 w 1856041"/>
                <a:gd name="connsiteY6" fmla="*/ 1280583 h 2250330"/>
                <a:gd name="connsiteX7" fmla="*/ 287986 w 1856041"/>
                <a:gd name="connsiteY7" fmla="*/ 162983 h 2250330"/>
                <a:gd name="connsiteX0" fmla="*/ 296453 w 1864508"/>
                <a:gd name="connsiteY0" fmla="*/ 162983 h 2250330"/>
                <a:gd name="connsiteX1" fmla="*/ 1668053 w 1864508"/>
                <a:gd name="connsiteY1" fmla="*/ 302683 h 2250330"/>
                <a:gd name="connsiteX2" fmla="*/ 1475182 w 1864508"/>
                <a:gd name="connsiteY2" fmla="*/ 1242483 h 2250330"/>
                <a:gd name="connsiteX3" fmla="*/ 1763769 w 1864508"/>
                <a:gd name="connsiteY3" fmla="*/ 1710773 h 2250330"/>
                <a:gd name="connsiteX4" fmla="*/ 1449386 w 1864508"/>
                <a:gd name="connsiteY4" fmla="*/ 2187250 h 2250330"/>
                <a:gd name="connsiteX5" fmla="*/ 522041 w 1864508"/>
                <a:gd name="connsiteY5" fmla="*/ 2089256 h 2250330"/>
                <a:gd name="connsiteX6" fmla="*/ 37598 w 1864508"/>
                <a:gd name="connsiteY6" fmla="*/ 1280583 h 2250330"/>
                <a:gd name="connsiteX7" fmla="*/ 296453 w 1864508"/>
                <a:gd name="connsiteY7" fmla="*/ 162983 h 2250330"/>
                <a:gd name="connsiteX0" fmla="*/ 296453 w 1864508"/>
                <a:gd name="connsiteY0" fmla="*/ 162983 h 2253067"/>
                <a:gd name="connsiteX1" fmla="*/ 1668053 w 1864508"/>
                <a:gd name="connsiteY1" fmla="*/ 302683 h 2253067"/>
                <a:gd name="connsiteX2" fmla="*/ 1475182 w 1864508"/>
                <a:gd name="connsiteY2" fmla="*/ 1242483 h 2253067"/>
                <a:gd name="connsiteX3" fmla="*/ 1763769 w 1864508"/>
                <a:gd name="connsiteY3" fmla="*/ 1710773 h 2253067"/>
                <a:gd name="connsiteX4" fmla="*/ 1449386 w 1864508"/>
                <a:gd name="connsiteY4" fmla="*/ 2187250 h 2253067"/>
                <a:gd name="connsiteX5" fmla="*/ 522041 w 1864508"/>
                <a:gd name="connsiteY5" fmla="*/ 2089256 h 2253067"/>
                <a:gd name="connsiteX6" fmla="*/ 37598 w 1864508"/>
                <a:gd name="connsiteY6" fmla="*/ 1280583 h 2253067"/>
                <a:gd name="connsiteX7" fmla="*/ 296453 w 1864508"/>
                <a:gd name="connsiteY7" fmla="*/ 162983 h 2253067"/>
                <a:gd name="connsiteX0" fmla="*/ 296453 w 1885349"/>
                <a:gd name="connsiteY0" fmla="*/ 162983 h 2253067"/>
                <a:gd name="connsiteX1" fmla="*/ 1668053 w 1885349"/>
                <a:gd name="connsiteY1" fmla="*/ 302683 h 2253067"/>
                <a:gd name="connsiteX2" fmla="*/ 1600227 w 1885349"/>
                <a:gd name="connsiteY2" fmla="*/ 808566 h 2253067"/>
                <a:gd name="connsiteX3" fmla="*/ 1475182 w 1885349"/>
                <a:gd name="connsiteY3" fmla="*/ 1242483 h 2253067"/>
                <a:gd name="connsiteX4" fmla="*/ 1763769 w 1885349"/>
                <a:gd name="connsiteY4" fmla="*/ 1710773 h 2253067"/>
                <a:gd name="connsiteX5" fmla="*/ 1449386 w 1885349"/>
                <a:gd name="connsiteY5" fmla="*/ 2187250 h 2253067"/>
                <a:gd name="connsiteX6" fmla="*/ 522041 w 1885349"/>
                <a:gd name="connsiteY6" fmla="*/ 2089256 h 2253067"/>
                <a:gd name="connsiteX7" fmla="*/ 37598 w 1885349"/>
                <a:gd name="connsiteY7" fmla="*/ 1280583 h 2253067"/>
                <a:gd name="connsiteX8" fmla="*/ 296453 w 1885349"/>
                <a:gd name="connsiteY8" fmla="*/ 162983 h 2253067"/>
                <a:gd name="connsiteX0" fmla="*/ 296453 w 1847249"/>
                <a:gd name="connsiteY0" fmla="*/ 162983 h 2253067"/>
                <a:gd name="connsiteX1" fmla="*/ 1668053 w 1847249"/>
                <a:gd name="connsiteY1" fmla="*/ 302683 h 2253067"/>
                <a:gd name="connsiteX2" fmla="*/ 1600227 w 1847249"/>
                <a:gd name="connsiteY2" fmla="*/ 808566 h 2253067"/>
                <a:gd name="connsiteX3" fmla="*/ 1475182 w 1847249"/>
                <a:gd name="connsiteY3" fmla="*/ 1242483 h 2253067"/>
                <a:gd name="connsiteX4" fmla="*/ 1763769 w 1847249"/>
                <a:gd name="connsiteY4" fmla="*/ 1710773 h 2253067"/>
                <a:gd name="connsiteX5" fmla="*/ 1449386 w 1847249"/>
                <a:gd name="connsiteY5" fmla="*/ 2187250 h 2253067"/>
                <a:gd name="connsiteX6" fmla="*/ 522041 w 1847249"/>
                <a:gd name="connsiteY6" fmla="*/ 2089256 h 2253067"/>
                <a:gd name="connsiteX7" fmla="*/ 37598 w 1847249"/>
                <a:gd name="connsiteY7" fmla="*/ 1280583 h 2253067"/>
                <a:gd name="connsiteX8" fmla="*/ 296453 w 1847249"/>
                <a:gd name="connsiteY8" fmla="*/ 162983 h 2253067"/>
                <a:gd name="connsiteX0" fmla="*/ 296453 w 1768068"/>
                <a:gd name="connsiteY0" fmla="*/ 162983 h 2253067"/>
                <a:gd name="connsiteX1" fmla="*/ 1477553 w 1768068"/>
                <a:gd name="connsiteY1" fmla="*/ 302683 h 2253067"/>
                <a:gd name="connsiteX2" fmla="*/ 1600227 w 1768068"/>
                <a:gd name="connsiteY2" fmla="*/ 808566 h 2253067"/>
                <a:gd name="connsiteX3" fmla="*/ 1475182 w 1768068"/>
                <a:gd name="connsiteY3" fmla="*/ 1242483 h 2253067"/>
                <a:gd name="connsiteX4" fmla="*/ 1763769 w 1768068"/>
                <a:gd name="connsiteY4" fmla="*/ 1710773 h 2253067"/>
                <a:gd name="connsiteX5" fmla="*/ 1449386 w 1768068"/>
                <a:gd name="connsiteY5" fmla="*/ 2187250 h 2253067"/>
                <a:gd name="connsiteX6" fmla="*/ 522041 w 1768068"/>
                <a:gd name="connsiteY6" fmla="*/ 2089256 h 2253067"/>
                <a:gd name="connsiteX7" fmla="*/ 37598 w 1768068"/>
                <a:gd name="connsiteY7" fmla="*/ 1280583 h 2253067"/>
                <a:gd name="connsiteX8" fmla="*/ 296453 w 1768068"/>
                <a:gd name="connsiteY8" fmla="*/ 162983 h 22530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68068"/>
                <a:gd name="connsiteY0" fmla="*/ 175683 h 2265767"/>
                <a:gd name="connsiteX1" fmla="*/ 1436739 w 1768068"/>
                <a:gd name="connsiteY1" fmla="*/ 239183 h 2265767"/>
                <a:gd name="connsiteX2" fmla="*/ 1600227 w 1768068"/>
                <a:gd name="connsiteY2" fmla="*/ 821266 h 2265767"/>
                <a:gd name="connsiteX3" fmla="*/ 1475182 w 1768068"/>
                <a:gd name="connsiteY3" fmla="*/ 1255183 h 2265767"/>
                <a:gd name="connsiteX4" fmla="*/ 1763769 w 1768068"/>
                <a:gd name="connsiteY4" fmla="*/ 1723473 h 2265767"/>
                <a:gd name="connsiteX5" fmla="*/ 1449386 w 1768068"/>
                <a:gd name="connsiteY5" fmla="*/ 2199950 h 2265767"/>
                <a:gd name="connsiteX6" fmla="*/ 522041 w 1768068"/>
                <a:gd name="connsiteY6" fmla="*/ 2101956 h 2265767"/>
                <a:gd name="connsiteX7" fmla="*/ 37598 w 1768068"/>
                <a:gd name="connsiteY7" fmla="*/ 1293283 h 2265767"/>
                <a:gd name="connsiteX8" fmla="*/ 296453 w 1768068"/>
                <a:gd name="connsiteY8" fmla="*/ 175683 h 2265767"/>
                <a:gd name="connsiteX0" fmla="*/ 296453 w 1799818"/>
                <a:gd name="connsiteY0" fmla="*/ 175683 h 2265767"/>
                <a:gd name="connsiteX1" fmla="*/ 1436739 w 1799818"/>
                <a:gd name="connsiteY1" fmla="*/ 239183 h 2265767"/>
                <a:gd name="connsiteX2" fmla="*/ 1600227 w 1799818"/>
                <a:gd name="connsiteY2" fmla="*/ 821266 h 2265767"/>
                <a:gd name="connsiteX3" fmla="*/ 1475182 w 1799818"/>
                <a:gd name="connsiteY3" fmla="*/ 1255183 h 2265767"/>
                <a:gd name="connsiteX4" fmla="*/ 1795519 w 1799818"/>
                <a:gd name="connsiteY4" fmla="*/ 1875873 h 2265767"/>
                <a:gd name="connsiteX5" fmla="*/ 1449386 w 1799818"/>
                <a:gd name="connsiteY5" fmla="*/ 2199950 h 2265767"/>
                <a:gd name="connsiteX6" fmla="*/ 522041 w 1799818"/>
                <a:gd name="connsiteY6" fmla="*/ 2101956 h 2265767"/>
                <a:gd name="connsiteX7" fmla="*/ 37598 w 1799818"/>
                <a:gd name="connsiteY7" fmla="*/ 1293283 h 2265767"/>
                <a:gd name="connsiteX8" fmla="*/ 296453 w 1799818"/>
                <a:gd name="connsiteY8" fmla="*/ 175683 h 2265767"/>
                <a:gd name="connsiteX0" fmla="*/ 296453 w 1780768"/>
                <a:gd name="connsiteY0" fmla="*/ 175683 h 2265767"/>
                <a:gd name="connsiteX1" fmla="*/ 1436739 w 1780768"/>
                <a:gd name="connsiteY1" fmla="*/ 239183 h 2265767"/>
                <a:gd name="connsiteX2" fmla="*/ 1600227 w 1780768"/>
                <a:gd name="connsiteY2" fmla="*/ 821266 h 2265767"/>
                <a:gd name="connsiteX3" fmla="*/ 1475182 w 1780768"/>
                <a:gd name="connsiteY3" fmla="*/ 1255183 h 2265767"/>
                <a:gd name="connsiteX4" fmla="*/ 1776469 w 1780768"/>
                <a:gd name="connsiteY4" fmla="*/ 1774273 h 2265767"/>
                <a:gd name="connsiteX5" fmla="*/ 1449386 w 1780768"/>
                <a:gd name="connsiteY5" fmla="*/ 2199950 h 2265767"/>
                <a:gd name="connsiteX6" fmla="*/ 522041 w 1780768"/>
                <a:gd name="connsiteY6" fmla="*/ 2101956 h 2265767"/>
                <a:gd name="connsiteX7" fmla="*/ 37598 w 1780768"/>
                <a:gd name="connsiteY7" fmla="*/ 1293283 h 2265767"/>
                <a:gd name="connsiteX8" fmla="*/ 296453 w 1780768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57377 w 1785002"/>
                <a:gd name="connsiteY2" fmla="*/ 567266 h 2265767"/>
                <a:gd name="connsiteX3" fmla="*/ 1600227 w 1785002"/>
                <a:gd name="connsiteY3" fmla="*/ 821266 h 2265767"/>
                <a:gd name="connsiteX4" fmla="*/ 1644677 w 1785002"/>
                <a:gd name="connsiteY4" fmla="*/ 1107016 h 2265767"/>
                <a:gd name="connsiteX5" fmla="*/ 1500582 w 1785002"/>
                <a:gd name="connsiteY5" fmla="*/ 1394883 h 2265767"/>
                <a:gd name="connsiteX6" fmla="*/ 1776469 w 1785002"/>
                <a:gd name="connsiteY6" fmla="*/ 1774273 h 2265767"/>
                <a:gd name="connsiteX7" fmla="*/ 1449386 w 1785002"/>
                <a:gd name="connsiteY7" fmla="*/ 2199950 h 2265767"/>
                <a:gd name="connsiteX8" fmla="*/ 522041 w 1785002"/>
                <a:gd name="connsiteY8" fmla="*/ 2101956 h 2265767"/>
                <a:gd name="connsiteX9" fmla="*/ 37598 w 1785002"/>
                <a:gd name="connsiteY9" fmla="*/ 1293283 h 2265767"/>
                <a:gd name="connsiteX10" fmla="*/ 296453 w 1785002"/>
                <a:gd name="connsiteY10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00227 w 1785002"/>
                <a:gd name="connsiteY2" fmla="*/ 82126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593877 w 1785002"/>
                <a:gd name="connsiteY2" fmla="*/ 624416 h 2265767"/>
                <a:gd name="connsiteX3" fmla="*/ 1644677 w 1785002"/>
                <a:gd name="connsiteY3" fmla="*/ 1107016 h 2265767"/>
                <a:gd name="connsiteX4" fmla="*/ 1500582 w 1785002"/>
                <a:gd name="connsiteY4" fmla="*/ 1394883 h 2265767"/>
                <a:gd name="connsiteX5" fmla="*/ 1776469 w 1785002"/>
                <a:gd name="connsiteY5" fmla="*/ 1774273 h 2265767"/>
                <a:gd name="connsiteX6" fmla="*/ 1449386 w 1785002"/>
                <a:gd name="connsiteY6" fmla="*/ 2199950 h 2265767"/>
                <a:gd name="connsiteX7" fmla="*/ 522041 w 1785002"/>
                <a:gd name="connsiteY7" fmla="*/ 2101956 h 2265767"/>
                <a:gd name="connsiteX8" fmla="*/ 37598 w 1785002"/>
                <a:gd name="connsiteY8" fmla="*/ 1293283 h 2265767"/>
                <a:gd name="connsiteX9" fmla="*/ 296453 w 1785002"/>
                <a:gd name="connsiteY9" fmla="*/ 175683 h 2265767"/>
                <a:gd name="connsiteX0" fmla="*/ 296453 w 1785002"/>
                <a:gd name="connsiteY0" fmla="*/ 175683 h 2265767"/>
                <a:gd name="connsiteX1" fmla="*/ 1436739 w 1785002"/>
                <a:gd name="connsiteY1" fmla="*/ 239183 h 2265767"/>
                <a:gd name="connsiteX2" fmla="*/ 1644677 w 1785002"/>
                <a:gd name="connsiteY2" fmla="*/ 1107016 h 2265767"/>
                <a:gd name="connsiteX3" fmla="*/ 1500582 w 1785002"/>
                <a:gd name="connsiteY3" fmla="*/ 1394883 h 2265767"/>
                <a:gd name="connsiteX4" fmla="*/ 1776469 w 1785002"/>
                <a:gd name="connsiteY4" fmla="*/ 1774273 h 2265767"/>
                <a:gd name="connsiteX5" fmla="*/ 1449386 w 1785002"/>
                <a:gd name="connsiteY5" fmla="*/ 2199950 h 2265767"/>
                <a:gd name="connsiteX6" fmla="*/ 522041 w 1785002"/>
                <a:gd name="connsiteY6" fmla="*/ 2101956 h 2265767"/>
                <a:gd name="connsiteX7" fmla="*/ 37598 w 1785002"/>
                <a:gd name="connsiteY7" fmla="*/ 1293283 h 2265767"/>
                <a:gd name="connsiteX8" fmla="*/ 296453 w 1785002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44677 w 1790293"/>
                <a:gd name="connsiteY2" fmla="*/ 1107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  <a:gd name="connsiteX0" fmla="*/ 296453 w 1790293"/>
                <a:gd name="connsiteY0" fmla="*/ 175683 h 2265767"/>
                <a:gd name="connsiteX1" fmla="*/ 1436739 w 1790293"/>
                <a:gd name="connsiteY1" fmla="*/ 239183 h 2265767"/>
                <a:gd name="connsiteX2" fmla="*/ 1682777 w 1790293"/>
                <a:gd name="connsiteY2" fmla="*/ 980016 h 2265767"/>
                <a:gd name="connsiteX3" fmla="*/ 1532332 w 1790293"/>
                <a:gd name="connsiteY3" fmla="*/ 1394883 h 2265767"/>
                <a:gd name="connsiteX4" fmla="*/ 1776469 w 1790293"/>
                <a:gd name="connsiteY4" fmla="*/ 1774273 h 2265767"/>
                <a:gd name="connsiteX5" fmla="*/ 1449386 w 1790293"/>
                <a:gd name="connsiteY5" fmla="*/ 2199950 h 2265767"/>
                <a:gd name="connsiteX6" fmla="*/ 522041 w 1790293"/>
                <a:gd name="connsiteY6" fmla="*/ 2101956 h 2265767"/>
                <a:gd name="connsiteX7" fmla="*/ 37598 w 1790293"/>
                <a:gd name="connsiteY7" fmla="*/ 1293283 h 2265767"/>
                <a:gd name="connsiteX8" fmla="*/ 296453 w 1790293"/>
                <a:gd name="connsiteY8" fmla="*/ 175683 h 226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0293" h="2265767">
                  <a:moveTo>
                    <a:pt x="296453" y="175683"/>
                  </a:moveTo>
                  <a:cubicBezTo>
                    <a:pt x="529643" y="0"/>
                    <a:pt x="1257543" y="93486"/>
                    <a:pt x="1436739" y="239183"/>
                  </a:cubicBezTo>
                  <a:cubicBezTo>
                    <a:pt x="1661443" y="394405"/>
                    <a:pt x="1666845" y="787399"/>
                    <a:pt x="1682777" y="980016"/>
                  </a:cubicBezTo>
                  <a:cubicBezTo>
                    <a:pt x="1698709" y="1172633"/>
                    <a:pt x="1516717" y="1262507"/>
                    <a:pt x="1532332" y="1394883"/>
                  </a:cubicBezTo>
                  <a:cubicBezTo>
                    <a:pt x="1547947" y="1527259"/>
                    <a:pt x="1790293" y="1640095"/>
                    <a:pt x="1776469" y="1774273"/>
                  </a:cubicBezTo>
                  <a:cubicBezTo>
                    <a:pt x="1762645" y="1908451"/>
                    <a:pt x="1658457" y="2145336"/>
                    <a:pt x="1449386" y="2199950"/>
                  </a:cubicBezTo>
                  <a:cubicBezTo>
                    <a:pt x="1240315" y="2254564"/>
                    <a:pt x="897039" y="2265767"/>
                    <a:pt x="522041" y="2101956"/>
                  </a:cubicBezTo>
                  <a:cubicBezTo>
                    <a:pt x="147043" y="1938145"/>
                    <a:pt x="75196" y="1614328"/>
                    <a:pt x="37598" y="1293283"/>
                  </a:cubicBezTo>
                  <a:cubicBezTo>
                    <a:pt x="0" y="972238"/>
                    <a:pt x="63263" y="351366"/>
                    <a:pt x="296453" y="175683"/>
                  </a:cubicBezTo>
                  <a:close/>
                </a:path>
              </a:pathLst>
            </a:cu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101850" y="3829050"/>
              <a:ext cx="546100" cy="5461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371850" y="3556000"/>
              <a:ext cx="266700" cy="2667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08200" y="3149600"/>
              <a:ext cx="660400" cy="6604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609850" y="367665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781300" y="3098800"/>
              <a:ext cx="660400" cy="6604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943100" y="3651250"/>
              <a:ext cx="266700" cy="2667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978150" y="3759200"/>
              <a:ext cx="546100" cy="5461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654300" y="4089400"/>
              <a:ext cx="266700" cy="2667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524250" y="3898900"/>
              <a:ext cx="190500" cy="1905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429000" y="4184650"/>
              <a:ext cx="190500" cy="1905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7"/>
            <p:cNvGrpSpPr/>
            <p:nvPr/>
          </p:nvGrpSpPr>
          <p:grpSpPr>
            <a:xfrm>
              <a:off x="2411796" y="2906324"/>
              <a:ext cx="283812" cy="630910"/>
              <a:chOff x="5392643" y="3530600"/>
              <a:chExt cx="347757" cy="773060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47" name="Group 13"/>
            <p:cNvGrpSpPr/>
            <p:nvPr/>
          </p:nvGrpSpPr>
          <p:grpSpPr>
            <a:xfrm>
              <a:off x="3071677" y="2840690"/>
              <a:ext cx="283812" cy="630910"/>
              <a:chOff x="5392643" y="3530600"/>
              <a:chExt cx="347757" cy="773060"/>
            </a:xfrm>
          </p:grpSpPr>
          <p:cxnSp>
            <p:nvCxnSpPr>
              <p:cNvPr id="72" name="Straight Arrow Connector 14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15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48" name="Group 52"/>
            <p:cNvGrpSpPr/>
            <p:nvPr/>
          </p:nvGrpSpPr>
          <p:grpSpPr>
            <a:xfrm>
              <a:off x="2329246" y="3648682"/>
              <a:ext cx="229804" cy="510851"/>
              <a:chOff x="5392643" y="3530600"/>
              <a:chExt cx="347757" cy="773060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49" name="Group 55"/>
            <p:cNvGrpSpPr/>
            <p:nvPr/>
          </p:nvGrpSpPr>
          <p:grpSpPr>
            <a:xfrm>
              <a:off x="3224596" y="3565540"/>
              <a:ext cx="229804" cy="510851"/>
              <a:chOff x="5392643" y="3530600"/>
              <a:chExt cx="347757" cy="773060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2767396" y="3453386"/>
              <a:ext cx="191704" cy="426155"/>
              <a:chOff x="5392643" y="3530600"/>
              <a:chExt cx="347757" cy="773060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51" name="Group 61"/>
            <p:cNvGrpSpPr/>
            <p:nvPr/>
          </p:nvGrpSpPr>
          <p:grpSpPr>
            <a:xfrm>
              <a:off x="2043496" y="3435800"/>
              <a:ext cx="166304" cy="369692"/>
              <a:chOff x="5392643" y="3530600"/>
              <a:chExt cx="347757" cy="773060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52" name="Group 64"/>
            <p:cNvGrpSpPr/>
            <p:nvPr/>
          </p:nvGrpSpPr>
          <p:grpSpPr>
            <a:xfrm>
              <a:off x="3484946" y="3329310"/>
              <a:ext cx="166304" cy="369692"/>
              <a:chOff x="5392643" y="3530600"/>
              <a:chExt cx="347757" cy="77306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53" name="Group 67"/>
            <p:cNvGrpSpPr/>
            <p:nvPr/>
          </p:nvGrpSpPr>
          <p:grpSpPr>
            <a:xfrm>
              <a:off x="2773746" y="3856360"/>
              <a:ext cx="166304" cy="369692"/>
              <a:chOff x="5392643" y="3530600"/>
              <a:chExt cx="347757" cy="773060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54" name="Group 70"/>
            <p:cNvGrpSpPr/>
            <p:nvPr/>
          </p:nvGrpSpPr>
          <p:grpSpPr>
            <a:xfrm>
              <a:off x="3605596" y="3761149"/>
              <a:ext cx="109154" cy="242648"/>
              <a:chOff x="5392643" y="3530600"/>
              <a:chExt cx="347757" cy="773060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55" name="Group 73"/>
            <p:cNvGrpSpPr/>
            <p:nvPr/>
          </p:nvGrpSpPr>
          <p:grpSpPr>
            <a:xfrm>
              <a:off x="3523046" y="4053292"/>
              <a:ext cx="109154" cy="242648"/>
              <a:chOff x="5392643" y="3530600"/>
              <a:chExt cx="347757" cy="773060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rot="5400000" flipH="1" flipV="1">
                <a:off x="5225732" y="3749992"/>
                <a:ext cx="734060" cy="29527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</p:grpSp>
      <p:pic>
        <p:nvPicPr>
          <p:cNvPr id="16416" name="LaTeX: \vc{M} \overset{!}{=} \vc{0} " descr="\vc{M} \overset{!}{=} \vc{0} 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2636" y="2321341"/>
            <a:ext cx="899159" cy="3261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6417" name="LaTeX: \vc{F}" descr="\vc{F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1260" y="3241837"/>
            <a:ext cx="204825" cy="2072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6418" name="LaTeX: \vc{a}=\frac{\vc{F}}{m}" descr="\vc{a}=\frac{\vc{F}}{m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3915446"/>
            <a:ext cx="826008" cy="37185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6419" name="LaTeX: m" descr="m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7610" y="4046509"/>
            <a:ext cx="259079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6420" name="LaTeX: m=\sum_i m_i" descr="m=\sum_i m_i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6055" y="3948973"/>
            <a:ext cx="1481327" cy="3261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6421" name="LaTeX: \displaystyle{ \vc{F}_i = m_i \,.." descr="\displaystyle{ \vc{F}_i = m_i \, \vc{a} = \frac{m_i}{m} \, \vc{F} 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2998" y="4724513"/>
            <a:ext cx="2414016" cy="54864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508000">
              <a:buFont typeface="Arial" pitchFamily="34" charset="0"/>
              <a:buAutoNum type="arabicPeriod"/>
            </a:pPr>
            <a:r>
              <a:rPr lang="en-US" smtClean="0"/>
              <a:t>Short Math Primer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Vector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Dot Product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Cross Product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Calculus</a:t>
            </a:r>
          </a:p>
          <a:p>
            <a:pPr marL="508000">
              <a:buFont typeface="Arial" pitchFamily="34" charset="0"/>
              <a:buAutoNum type="arabicPeriod"/>
            </a:pPr>
            <a:r>
              <a:rPr lang="en-US" smtClean="0"/>
              <a:t>Kinematics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Linear Motion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Angular Motion in 2D</a:t>
            </a:r>
          </a:p>
          <a:p>
            <a:pPr marL="508000">
              <a:buFont typeface="Arial" pitchFamily="34" charset="0"/>
              <a:buAutoNum type="arabicPeriod"/>
            </a:pPr>
            <a:r>
              <a:rPr lang="en-US" smtClean="0"/>
              <a:t>Statics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Force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Newton’s Laws of Motion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Rigid Bodies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Field Forces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Contact Forces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Moment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Net Force and Net Torque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Center of Mass</a:t>
            </a:r>
          </a:p>
          <a:p>
            <a:pPr marL="508000">
              <a:buFont typeface="Arial" pitchFamily="34" charset="0"/>
              <a:buAutoNum type="arabicPeriod"/>
            </a:pPr>
            <a:r>
              <a:rPr lang="en-US" smtClean="0"/>
              <a:t>Kinetics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Linear Momentum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Angular Momentum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Integration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Inertia Tensor in 2D</a:t>
            </a:r>
          </a:p>
          <a:p>
            <a:pPr marL="1016000" lvl="1">
              <a:buFont typeface="Arial" pitchFamily="34" charset="0"/>
              <a:buAutoNum type="arabicPeriod"/>
            </a:pPr>
            <a:r>
              <a:rPr lang="en-US" smtClean="0"/>
              <a:t>Inertia Tensor in 3D</a:t>
            </a:r>
          </a:p>
          <a:p>
            <a:pPr marL="508000">
              <a:buFont typeface="Arial" pitchFamily="34" charset="0"/>
              <a:buAutoNum type="arabicPeriod"/>
            </a:pPr>
            <a:r>
              <a:rPr lang="en-US" smtClean="0"/>
              <a:t>Bibliography</a:t>
            </a:r>
          </a:p>
          <a:p>
            <a:pPr>
              <a:buFont typeface="Arial" pitchFamily="34" charset="0"/>
              <a:buAutoNum type="arabicPeriod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Mass (Deduction)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/>
            <a:r>
              <a:rPr lang="en-US" sz="4014" dirty="0" smtClean="0"/>
              <a:t>                                        </a:t>
            </a:r>
          </a:p>
          <a:p>
            <a:pPr eaLnBrk="0"/>
            <a:r>
              <a:rPr lang="en-US" sz="4014" dirty="0" smtClean="0"/>
              <a:t>                          </a:t>
            </a:r>
          </a:p>
          <a:p>
            <a:pPr eaLnBrk="0"/>
            <a:r>
              <a:rPr lang="en-US" sz="5252" dirty="0" smtClean="0"/>
              <a:t>                                                </a:t>
            </a:r>
          </a:p>
          <a:p>
            <a:pPr eaLnBrk="0"/>
            <a:r>
              <a:rPr lang="en-US" dirty="0" smtClean="0"/>
              <a:t>Because the last statement has to hold for any force     , it follows that                                         , that is:</a:t>
            </a:r>
          </a:p>
          <a:p>
            <a:pPr eaLnBrk="0"/>
            <a:r>
              <a:rPr lang="en-US" sz="4235" dirty="0" smtClean="0"/>
              <a:t>                                                                    </a:t>
            </a:r>
          </a:p>
          <a:p>
            <a:pPr algn="ctr" eaLnBrk="0"/>
            <a:r>
              <a:rPr lang="en-US" sz="4618" dirty="0" smtClean="0"/>
              <a:t>                            </a:t>
            </a:r>
            <a:r>
              <a:rPr lang="en-US" dirty="0" smtClean="0"/>
              <a:t> </a:t>
            </a:r>
          </a:p>
          <a:p>
            <a:pPr eaLnBrk="0"/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6920390" y="1214422"/>
            <a:ext cx="1865590" cy="1672278"/>
            <a:chOff x="1568142" y="4195800"/>
            <a:chExt cx="1865590" cy="1672278"/>
          </a:xfrm>
        </p:grpSpPr>
        <p:cxnSp>
          <p:nvCxnSpPr>
            <p:cNvPr id="54" name="Straight Arrow Connector 53"/>
            <p:cNvCxnSpPr>
              <a:endCxn id="100" idx="3"/>
            </p:cNvCxnSpPr>
            <p:nvPr/>
          </p:nvCxnSpPr>
          <p:spPr>
            <a:xfrm>
              <a:off x="2605090" y="5114927"/>
              <a:ext cx="330664" cy="30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102" idx="7"/>
            </p:cNvCxnSpPr>
            <p:nvPr/>
          </p:nvCxnSpPr>
          <p:spPr>
            <a:xfrm rot="10800000" flipV="1">
              <a:off x="2083132" y="5124451"/>
              <a:ext cx="521959" cy="338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98" idx="3"/>
            </p:cNvCxnSpPr>
            <p:nvPr/>
          </p:nvCxnSpPr>
          <p:spPr>
            <a:xfrm rot="10800000" flipV="1">
              <a:off x="1752210" y="5138740"/>
              <a:ext cx="848119" cy="15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88" idx="6"/>
            </p:cNvCxnSpPr>
            <p:nvPr/>
          </p:nvCxnSpPr>
          <p:spPr>
            <a:xfrm rot="5400000">
              <a:off x="2517723" y="5141130"/>
              <a:ext cx="70708" cy="659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endCxn id="106" idx="5"/>
            </p:cNvCxnSpPr>
            <p:nvPr/>
          </p:nvCxnSpPr>
          <p:spPr>
            <a:xfrm rot="10800000">
              <a:off x="2177803" y="4881416"/>
              <a:ext cx="398711" cy="2430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>
              <a:off x="2305051" y="5314951"/>
              <a:ext cx="461962" cy="904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90" idx="2"/>
            </p:cNvCxnSpPr>
            <p:nvPr/>
          </p:nvCxnSpPr>
          <p:spPr>
            <a:xfrm>
              <a:off x="2586038" y="5138737"/>
              <a:ext cx="639317" cy="4979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92" idx="1"/>
            </p:cNvCxnSpPr>
            <p:nvPr/>
          </p:nvCxnSpPr>
          <p:spPr>
            <a:xfrm>
              <a:off x="2566988" y="5143500"/>
              <a:ext cx="745120" cy="1909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96" idx="1"/>
            </p:cNvCxnSpPr>
            <p:nvPr/>
          </p:nvCxnSpPr>
          <p:spPr>
            <a:xfrm flipV="1">
              <a:off x="2595563" y="5016788"/>
              <a:ext cx="598096" cy="10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endCxn id="104" idx="3"/>
            </p:cNvCxnSpPr>
            <p:nvPr/>
          </p:nvCxnSpPr>
          <p:spPr>
            <a:xfrm rot="5400000" flipH="1" flipV="1">
              <a:off x="2523997" y="4873059"/>
              <a:ext cx="318196" cy="203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120"/>
            <p:cNvGrpSpPr/>
            <p:nvPr/>
          </p:nvGrpSpPr>
          <p:grpSpPr>
            <a:xfrm>
              <a:off x="1568142" y="4195800"/>
              <a:ext cx="1865590" cy="1672278"/>
              <a:chOff x="5320992" y="2938500"/>
              <a:chExt cx="1865590" cy="1672278"/>
            </a:xfrm>
          </p:grpSpPr>
          <p:sp>
            <p:nvSpPr>
              <p:cNvPr id="65" name="Freeform 64"/>
              <p:cNvSpPr/>
              <p:nvPr/>
            </p:nvSpPr>
            <p:spPr>
              <a:xfrm rot="15837319" flipH="1">
                <a:off x="5507526" y="2931722"/>
                <a:ext cx="1492522" cy="1865590"/>
              </a:xfrm>
              <a:custGeom>
                <a:avLst/>
                <a:gdLst>
                  <a:gd name="connsiteX0" fmla="*/ 609600 w 2487083"/>
                  <a:gd name="connsiteY0" fmla="*/ 325967 h 2201334"/>
                  <a:gd name="connsiteX1" fmla="*/ 2032000 w 2487083"/>
                  <a:gd name="connsiteY1" fmla="*/ 122767 h 2201334"/>
                  <a:gd name="connsiteX2" fmla="*/ 1651000 w 2487083"/>
                  <a:gd name="connsiteY2" fmla="*/ 1062567 h 2201334"/>
                  <a:gd name="connsiteX3" fmla="*/ 2413000 w 2487083"/>
                  <a:gd name="connsiteY3" fmla="*/ 1316567 h 2201334"/>
                  <a:gd name="connsiteX4" fmla="*/ 1206500 w 2487083"/>
                  <a:gd name="connsiteY4" fmla="*/ 2180167 h 2201334"/>
                  <a:gd name="connsiteX5" fmla="*/ 101600 w 2487083"/>
                  <a:gd name="connsiteY5" fmla="*/ 1189567 h 2201334"/>
                  <a:gd name="connsiteX6" fmla="*/ 609600 w 2487083"/>
                  <a:gd name="connsiteY6" fmla="*/ 325967 h 2201334"/>
                  <a:gd name="connsiteX0" fmla="*/ 609600 w 2518438"/>
                  <a:gd name="connsiteY0" fmla="*/ 325967 h 2201334"/>
                  <a:gd name="connsiteX1" fmla="*/ 2032000 w 2518438"/>
                  <a:gd name="connsiteY1" fmla="*/ 122767 h 2201334"/>
                  <a:gd name="connsiteX2" fmla="*/ 1839129 w 2518438"/>
                  <a:gd name="connsiteY2" fmla="*/ 1062567 h 2201334"/>
                  <a:gd name="connsiteX3" fmla="*/ 2413000 w 2518438"/>
                  <a:gd name="connsiteY3" fmla="*/ 1316567 h 2201334"/>
                  <a:gd name="connsiteX4" fmla="*/ 1206500 w 2518438"/>
                  <a:gd name="connsiteY4" fmla="*/ 2180167 h 2201334"/>
                  <a:gd name="connsiteX5" fmla="*/ 101600 w 2518438"/>
                  <a:gd name="connsiteY5" fmla="*/ 1189567 h 2201334"/>
                  <a:gd name="connsiteX6" fmla="*/ 609600 w 2518438"/>
                  <a:gd name="connsiteY6" fmla="*/ 325967 h 2201334"/>
                  <a:gd name="connsiteX0" fmla="*/ 609600 w 2446774"/>
                  <a:gd name="connsiteY0" fmla="*/ 325967 h 2316461"/>
                  <a:gd name="connsiteX1" fmla="*/ 2032000 w 2446774"/>
                  <a:gd name="connsiteY1" fmla="*/ 122767 h 2316461"/>
                  <a:gd name="connsiteX2" fmla="*/ 1839129 w 2446774"/>
                  <a:gd name="connsiteY2" fmla="*/ 1062567 h 2316461"/>
                  <a:gd name="connsiteX3" fmla="*/ 2413000 w 2446774"/>
                  <a:gd name="connsiteY3" fmla="*/ 1316567 h 2316461"/>
                  <a:gd name="connsiteX4" fmla="*/ 2041770 w 2446774"/>
                  <a:gd name="connsiteY4" fmla="*/ 2007334 h 2316461"/>
                  <a:gd name="connsiteX5" fmla="*/ 1206500 w 2446774"/>
                  <a:gd name="connsiteY5" fmla="*/ 2180167 h 2316461"/>
                  <a:gd name="connsiteX6" fmla="*/ 101600 w 2446774"/>
                  <a:gd name="connsiteY6" fmla="*/ 1189567 h 2316461"/>
                  <a:gd name="connsiteX7" fmla="*/ 609600 w 2446774"/>
                  <a:gd name="connsiteY7" fmla="*/ 325967 h 2316461"/>
                  <a:gd name="connsiteX0" fmla="*/ 570971 w 2408145"/>
                  <a:gd name="connsiteY0" fmla="*/ 325967 h 2106129"/>
                  <a:gd name="connsiteX1" fmla="*/ 1993371 w 2408145"/>
                  <a:gd name="connsiteY1" fmla="*/ 122767 h 2106129"/>
                  <a:gd name="connsiteX2" fmla="*/ 1800500 w 2408145"/>
                  <a:gd name="connsiteY2" fmla="*/ 1062567 h 2106129"/>
                  <a:gd name="connsiteX3" fmla="*/ 2374371 w 2408145"/>
                  <a:gd name="connsiteY3" fmla="*/ 1316567 h 2106129"/>
                  <a:gd name="connsiteX4" fmla="*/ 2003141 w 2408145"/>
                  <a:gd name="connsiteY4" fmla="*/ 2007334 h 2106129"/>
                  <a:gd name="connsiteX5" fmla="*/ 948796 w 2408145"/>
                  <a:gd name="connsiteY5" fmla="*/ 1909340 h 2106129"/>
                  <a:gd name="connsiteX6" fmla="*/ 62971 w 2408145"/>
                  <a:gd name="connsiteY6" fmla="*/ 1189567 h 2106129"/>
                  <a:gd name="connsiteX7" fmla="*/ 570971 w 2408145"/>
                  <a:gd name="connsiteY7" fmla="*/ 325967 h 2106129"/>
                  <a:gd name="connsiteX0" fmla="*/ 242136 w 2079310"/>
                  <a:gd name="connsiteY0" fmla="*/ 325967 h 2106129"/>
                  <a:gd name="connsiteX1" fmla="*/ 1664536 w 2079310"/>
                  <a:gd name="connsiteY1" fmla="*/ 122767 h 2106129"/>
                  <a:gd name="connsiteX2" fmla="*/ 1471665 w 2079310"/>
                  <a:gd name="connsiteY2" fmla="*/ 1062567 h 2106129"/>
                  <a:gd name="connsiteX3" fmla="*/ 2045536 w 2079310"/>
                  <a:gd name="connsiteY3" fmla="*/ 1316567 h 2106129"/>
                  <a:gd name="connsiteX4" fmla="*/ 1674306 w 2079310"/>
                  <a:gd name="connsiteY4" fmla="*/ 2007334 h 2106129"/>
                  <a:gd name="connsiteX5" fmla="*/ 619961 w 2079310"/>
                  <a:gd name="connsiteY5" fmla="*/ 1909340 h 2106129"/>
                  <a:gd name="connsiteX6" fmla="*/ 211718 w 2079310"/>
                  <a:gd name="connsiteY6" fmla="*/ 922867 h 2106129"/>
                  <a:gd name="connsiteX7" fmla="*/ 242136 w 2079310"/>
                  <a:gd name="connsiteY7" fmla="*/ 325967 h 2106129"/>
                  <a:gd name="connsiteX0" fmla="*/ 283753 w 1892490"/>
                  <a:gd name="connsiteY0" fmla="*/ 133350 h 2510412"/>
                  <a:gd name="connsiteX1" fmla="*/ 1477716 w 1892490"/>
                  <a:gd name="connsiteY1" fmla="*/ 527050 h 2510412"/>
                  <a:gd name="connsiteX2" fmla="*/ 1284845 w 1892490"/>
                  <a:gd name="connsiteY2" fmla="*/ 1466850 h 2510412"/>
                  <a:gd name="connsiteX3" fmla="*/ 1858716 w 1892490"/>
                  <a:gd name="connsiteY3" fmla="*/ 1720850 h 2510412"/>
                  <a:gd name="connsiteX4" fmla="*/ 1487486 w 1892490"/>
                  <a:gd name="connsiteY4" fmla="*/ 2411617 h 2510412"/>
                  <a:gd name="connsiteX5" fmla="*/ 433141 w 1892490"/>
                  <a:gd name="connsiteY5" fmla="*/ 2313623 h 2510412"/>
                  <a:gd name="connsiteX6" fmla="*/ 24898 w 1892490"/>
                  <a:gd name="connsiteY6" fmla="*/ 1327150 h 2510412"/>
                  <a:gd name="connsiteX7" fmla="*/ 283753 w 1892490"/>
                  <a:gd name="connsiteY7" fmla="*/ 133350 h 2510412"/>
                  <a:gd name="connsiteX0" fmla="*/ 283753 w 1892490"/>
                  <a:gd name="connsiteY0" fmla="*/ 133350 h 2510412"/>
                  <a:gd name="connsiteX1" fmla="*/ 1706153 w 1892490"/>
                  <a:gd name="connsiteY1" fmla="*/ 527050 h 2510412"/>
                  <a:gd name="connsiteX2" fmla="*/ 1284845 w 1892490"/>
                  <a:gd name="connsiteY2" fmla="*/ 1466850 h 2510412"/>
                  <a:gd name="connsiteX3" fmla="*/ 1858716 w 1892490"/>
                  <a:gd name="connsiteY3" fmla="*/ 1720850 h 2510412"/>
                  <a:gd name="connsiteX4" fmla="*/ 1487486 w 1892490"/>
                  <a:gd name="connsiteY4" fmla="*/ 2411617 h 2510412"/>
                  <a:gd name="connsiteX5" fmla="*/ 433141 w 1892490"/>
                  <a:gd name="connsiteY5" fmla="*/ 2313623 h 2510412"/>
                  <a:gd name="connsiteX6" fmla="*/ 24898 w 1892490"/>
                  <a:gd name="connsiteY6" fmla="*/ 1327150 h 2510412"/>
                  <a:gd name="connsiteX7" fmla="*/ 283753 w 1892490"/>
                  <a:gd name="connsiteY7" fmla="*/ 133350 h 2510412"/>
                  <a:gd name="connsiteX0" fmla="*/ 283753 w 1911074"/>
                  <a:gd name="connsiteY0" fmla="*/ 133350 h 2510412"/>
                  <a:gd name="connsiteX1" fmla="*/ 1706153 w 1911074"/>
                  <a:gd name="connsiteY1" fmla="*/ 527050 h 2510412"/>
                  <a:gd name="connsiteX2" fmla="*/ 1513282 w 1911074"/>
                  <a:gd name="connsiteY2" fmla="*/ 1466850 h 2510412"/>
                  <a:gd name="connsiteX3" fmla="*/ 1858716 w 1911074"/>
                  <a:gd name="connsiteY3" fmla="*/ 1720850 h 2510412"/>
                  <a:gd name="connsiteX4" fmla="*/ 1487486 w 1911074"/>
                  <a:gd name="connsiteY4" fmla="*/ 2411617 h 2510412"/>
                  <a:gd name="connsiteX5" fmla="*/ 433141 w 1911074"/>
                  <a:gd name="connsiteY5" fmla="*/ 2313623 h 2510412"/>
                  <a:gd name="connsiteX6" fmla="*/ 24898 w 1911074"/>
                  <a:gd name="connsiteY6" fmla="*/ 1327150 h 2510412"/>
                  <a:gd name="connsiteX7" fmla="*/ 283753 w 1911074"/>
                  <a:gd name="connsiteY7" fmla="*/ 133350 h 2510412"/>
                  <a:gd name="connsiteX0" fmla="*/ 283753 w 1911074"/>
                  <a:gd name="connsiteY0" fmla="*/ 133350 h 2494367"/>
                  <a:gd name="connsiteX1" fmla="*/ 1706153 w 1911074"/>
                  <a:gd name="connsiteY1" fmla="*/ 527050 h 2494367"/>
                  <a:gd name="connsiteX2" fmla="*/ 1513282 w 1911074"/>
                  <a:gd name="connsiteY2" fmla="*/ 1466850 h 2494367"/>
                  <a:gd name="connsiteX3" fmla="*/ 1801869 w 1911074"/>
                  <a:gd name="connsiteY3" fmla="*/ 1935140 h 2494367"/>
                  <a:gd name="connsiteX4" fmla="*/ 1487486 w 1911074"/>
                  <a:gd name="connsiteY4" fmla="*/ 2411617 h 2494367"/>
                  <a:gd name="connsiteX5" fmla="*/ 433141 w 1911074"/>
                  <a:gd name="connsiteY5" fmla="*/ 2313623 h 2494367"/>
                  <a:gd name="connsiteX6" fmla="*/ 24898 w 1911074"/>
                  <a:gd name="connsiteY6" fmla="*/ 1327150 h 2494367"/>
                  <a:gd name="connsiteX7" fmla="*/ 283753 w 1911074"/>
                  <a:gd name="connsiteY7" fmla="*/ 133350 h 2494367"/>
                  <a:gd name="connsiteX0" fmla="*/ 326086 w 1894141"/>
                  <a:gd name="connsiteY0" fmla="*/ 133350 h 2240367"/>
                  <a:gd name="connsiteX1" fmla="*/ 1697686 w 1894141"/>
                  <a:gd name="connsiteY1" fmla="*/ 273050 h 2240367"/>
                  <a:gd name="connsiteX2" fmla="*/ 1504815 w 1894141"/>
                  <a:gd name="connsiteY2" fmla="*/ 1212850 h 2240367"/>
                  <a:gd name="connsiteX3" fmla="*/ 1793402 w 1894141"/>
                  <a:gd name="connsiteY3" fmla="*/ 1681140 h 2240367"/>
                  <a:gd name="connsiteX4" fmla="*/ 1479019 w 1894141"/>
                  <a:gd name="connsiteY4" fmla="*/ 2157617 h 2240367"/>
                  <a:gd name="connsiteX5" fmla="*/ 424674 w 1894141"/>
                  <a:gd name="connsiteY5" fmla="*/ 2059623 h 2240367"/>
                  <a:gd name="connsiteX6" fmla="*/ 16431 w 1894141"/>
                  <a:gd name="connsiteY6" fmla="*/ 1073150 h 2240367"/>
                  <a:gd name="connsiteX7" fmla="*/ 326086 w 1894141"/>
                  <a:gd name="connsiteY7" fmla="*/ 133350 h 2240367"/>
                  <a:gd name="connsiteX0" fmla="*/ 458009 w 2026064"/>
                  <a:gd name="connsiteY0" fmla="*/ 133350 h 2240367"/>
                  <a:gd name="connsiteX1" fmla="*/ 1829609 w 2026064"/>
                  <a:gd name="connsiteY1" fmla="*/ 273050 h 2240367"/>
                  <a:gd name="connsiteX2" fmla="*/ 1636738 w 2026064"/>
                  <a:gd name="connsiteY2" fmla="*/ 1212850 h 2240367"/>
                  <a:gd name="connsiteX3" fmla="*/ 1925325 w 2026064"/>
                  <a:gd name="connsiteY3" fmla="*/ 1681140 h 2240367"/>
                  <a:gd name="connsiteX4" fmla="*/ 1610942 w 2026064"/>
                  <a:gd name="connsiteY4" fmla="*/ 2157617 h 2240367"/>
                  <a:gd name="connsiteX5" fmla="*/ 556597 w 2026064"/>
                  <a:gd name="connsiteY5" fmla="*/ 2059623 h 2240367"/>
                  <a:gd name="connsiteX6" fmla="*/ 148354 w 2026064"/>
                  <a:gd name="connsiteY6" fmla="*/ 1073150 h 2240367"/>
                  <a:gd name="connsiteX7" fmla="*/ 458009 w 2026064"/>
                  <a:gd name="connsiteY7" fmla="*/ 133350 h 2240367"/>
                  <a:gd name="connsiteX0" fmla="*/ 572309 w 2140364"/>
                  <a:gd name="connsiteY0" fmla="*/ 298450 h 2405467"/>
                  <a:gd name="connsiteX1" fmla="*/ 1943909 w 2140364"/>
                  <a:gd name="connsiteY1" fmla="*/ 438150 h 2405467"/>
                  <a:gd name="connsiteX2" fmla="*/ 1751038 w 2140364"/>
                  <a:gd name="connsiteY2" fmla="*/ 1377950 h 2405467"/>
                  <a:gd name="connsiteX3" fmla="*/ 2039625 w 2140364"/>
                  <a:gd name="connsiteY3" fmla="*/ 1846240 h 2405467"/>
                  <a:gd name="connsiteX4" fmla="*/ 1725242 w 2140364"/>
                  <a:gd name="connsiteY4" fmla="*/ 2322717 h 2405467"/>
                  <a:gd name="connsiteX5" fmla="*/ 670897 w 2140364"/>
                  <a:gd name="connsiteY5" fmla="*/ 2224723 h 2405467"/>
                  <a:gd name="connsiteX6" fmla="*/ 262654 w 2140364"/>
                  <a:gd name="connsiteY6" fmla="*/ 1238250 h 2405467"/>
                  <a:gd name="connsiteX7" fmla="*/ 572309 w 2140364"/>
                  <a:gd name="connsiteY7" fmla="*/ 298450 h 2405467"/>
                  <a:gd name="connsiteX0" fmla="*/ 419909 w 1987964"/>
                  <a:gd name="connsiteY0" fmla="*/ 222250 h 2329267"/>
                  <a:gd name="connsiteX1" fmla="*/ 1791509 w 1987964"/>
                  <a:gd name="connsiteY1" fmla="*/ 361950 h 2329267"/>
                  <a:gd name="connsiteX2" fmla="*/ 1598638 w 1987964"/>
                  <a:gd name="connsiteY2" fmla="*/ 1301750 h 2329267"/>
                  <a:gd name="connsiteX3" fmla="*/ 1887225 w 1987964"/>
                  <a:gd name="connsiteY3" fmla="*/ 1770040 h 2329267"/>
                  <a:gd name="connsiteX4" fmla="*/ 1572842 w 1987964"/>
                  <a:gd name="connsiteY4" fmla="*/ 2246517 h 2329267"/>
                  <a:gd name="connsiteX5" fmla="*/ 518497 w 1987964"/>
                  <a:gd name="connsiteY5" fmla="*/ 2148523 h 2329267"/>
                  <a:gd name="connsiteX6" fmla="*/ 110254 w 1987964"/>
                  <a:gd name="connsiteY6" fmla="*/ 1162050 h 2329267"/>
                  <a:gd name="connsiteX7" fmla="*/ 419909 w 1987964"/>
                  <a:gd name="connsiteY7" fmla="*/ 222250 h 2329267"/>
                  <a:gd name="connsiteX0" fmla="*/ 275286 w 1843341"/>
                  <a:gd name="connsiteY0" fmla="*/ 162983 h 2250330"/>
                  <a:gd name="connsiteX1" fmla="*/ 1646886 w 1843341"/>
                  <a:gd name="connsiteY1" fmla="*/ 302683 h 2250330"/>
                  <a:gd name="connsiteX2" fmla="*/ 1454015 w 1843341"/>
                  <a:gd name="connsiteY2" fmla="*/ 1242483 h 2250330"/>
                  <a:gd name="connsiteX3" fmla="*/ 1742602 w 1843341"/>
                  <a:gd name="connsiteY3" fmla="*/ 1710773 h 2250330"/>
                  <a:gd name="connsiteX4" fmla="*/ 1428219 w 1843341"/>
                  <a:gd name="connsiteY4" fmla="*/ 2187250 h 2250330"/>
                  <a:gd name="connsiteX5" fmla="*/ 373874 w 1843341"/>
                  <a:gd name="connsiteY5" fmla="*/ 2089256 h 2250330"/>
                  <a:gd name="connsiteX6" fmla="*/ 16431 w 1843341"/>
                  <a:gd name="connsiteY6" fmla="*/ 1280583 h 2250330"/>
                  <a:gd name="connsiteX7" fmla="*/ 275286 w 1843341"/>
                  <a:gd name="connsiteY7" fmla="*/ 162983 h 2250330"/>
                  <a:gd name="connsiteX0" fmla="*/ 287986 w 1856041"/>
                  <a:gd name="connsiteY0" fmla="*/ 162983 h 2250330"/>
                  <a:gd name="connsiteX1" fmla="*/ 1659586 w 1856041"/>
                  <a:gd name="connsiteY1" fmla="*/ 302683 h 2250330"/>
                  <a:gd name="connsiteX2" fmla="*/ 1466715 w 1856041"/>
                  <a:gd name="connsiteY2" fmla="*/ 1242483 h 2250330"/>
                  <a:gd name="connsiteX3" fmla="*/ 1755302 w 1856041"/>
                  <a:gd name="connsiteY3" fmla="*/ 1710773 h 2250330"/>
                  <a:gd name="connsiteX4" fmla="*/ 1440919 w 1856041"/>
                  <a:gd name="connsiteY4" fmla="*/ 2187250 h 2250330"/>
                  <a:gd name="connsiteX5" fmla="*/ 386574 w 1856041"/>
                  <a:gd name="connsiteY5" fmla="*/ 2089256 h 2250330"/>
                  <a:gd name="connsiteX6" fmla="*/ 29131 w 1856041"/>
                  <a:gd name="connsiteY6" fmla="*/ 1280583 h 2250330"/>
                  <a:gd name="connsiteX7" fmla="*/ 287986 w 1856041"/>
                  <a:gd name="connsiteY7" fmla="*/ 162983 h 2250330"/>
                  <a:gd name="connsiteX0" fmla="*/ 296453 w 1864508"/>
                  <a:gd name="connsiteY0" fmla="*/ 162983 h 2250330"/>
                  <a:gd name="connsiteX1" fmla="*/ 1668053 w 1864508"/>
                  <a:gd name="connsiteY1" fmla="*/ 302683 h 2250330"/>
                  <a:gd name="connsiteX2" fmla="*/ 1475182 w 1864508"/>
                  <a:gd name="connsiteY2" fmla="*/ 1242483 h 2250330"/>
                  <a:gd name="connsiteX3" fmla="*/ 1763769 w 1864508"/>
                  <a:gd name="connsiteY3" fmla="*/ 1710773 h 2250330"/>
                  <a:gd name="connsiteX4" fmla="*/ 1449386 w 1864508"/>
                  <a:gd name="connsiteY4" fmla="*/ 2187250 h 2250330"/>
                  <a:gd name="connsiteX5" fmla="*/ 522041 w 1864508"/>
                  <a:gd name="connsiteY5" fmla="*/ 2089256 h 2250330"/>
                  <a:gd name="connsiteX6" fmla="*/ 37598 w 1864508"/>
                  <a:gd name="connsiteY6" fmla="*/ 1280583 h 2250330"/>
                  <a:gd name="connsiteX7" fmla="*/ 296453 w 1864508"/>
                  <a:gd name="connsiteY7" fmla="*/ 162983 h 2250330"/>
                  <a:gd name="connsiteX0" fmla="*/ 296453 w 1864508"/>
                  <a:gd name="connsiteY0" fmla="*/ 162983 h 2253067"/>
                  <a:gd name="connsiteX1" fmla="*/ 1668053 w 1864508"/>
                  <a:gd name="connsiteY1" fmla="*/ 302683 h 2253067"/>
                  <a:gd name="connsiteX2" fmla="*/ 1475182 w 1864508"/>
                  <a:gd name="connsiteY2" fmla="*/ 1242483 h 2253067"/>
                  <a:gd name="connsiteX3" fmla="*/ 1763769 w 1864508"/>
                  <a:gd name="connsiteY3" fmla="*/ 1710773 h 2253067"/>
                  <a:gd name="connsiteX4" fmla="*/ 1449386 w 1864508"/>
                  <a:gd name="connsiteY4" fmla="*/ 2187250 h 2253067"/>
                  <a:gd name="connsiteX5" fmla="*/ 522041 w 1864508"/>
                  <a:gd name="connsiteY5" fmla="*/ 2089256 h 2253067"/>
                  <a:gd name="connsiteX6" fmla="*/ 37598 w 1864508"/>
                  <a:gd name="connsiteY6" fmla="*/ 1280583 h 2253067"/>
                  <a:gd name="connsiteX7" fmla="*/ 296453 w 1864508"/>
                  <a:gd name="connsiteY7" fmla="*/ 162983 h 2253067"/>
                  <a:gd name="connsiteX0" fmla="*/ 296453 w 1885349"/>
                  <a:gd name="connsiteY0" fmla="*/ 162983 h 2253067"/>
                  <a:gd name="connsiteX1" fmla="*/ 1668053 w 1885349"/>
                  <a:gd name="connsiteY1" fmla="*/ 302683 h 2253067"/>
                  <a:gd name="connsiteX2" fmla="*/ 1600227 w 1885349"/>
                  <a:gd name="connsiteY2" fmla="*/ 808566 h 2253067"/>
                  <a:gd name="connsiteX3" fmla="*/ 1475182 w 1885349"/>
                  <a:gd name="connsiteY3" fmla="*/ 1242483 h 2253067"/>
                  <a:gd name="connsiteX4" fmla="*/ 1763769 w 1885349"/>
                  <a:gd name="connsiteY4" fmla="*/ 1710773 h 2253067"/>
                  <a:gd name="connsiteX5" fmla="*/ 1449386 w 1885349"/>
                  <a:gd name="connsiteY5" fmla="*/ 2187250 h 2253067"/>
                  <a:gd name="connsiteX6" fmla="*/ 522041 w 1885349"/>
                  <a:gd name="connsiteY6" fmla="*/ 2089256 h 2253067"/>
                  <a:gd name="connsiteX7" fmla="*/ 37598 w 1885349"/>
                  <a:gd name="connsiteY7" fmla="*/ 1280583 h 2253067"/>
                  <a:gd name="connsiteX8" fmla="*/ 296453 w 1885349"/>
                  <a:gd name="connsiteY8" fmla="*/ 162983 h 2253067"/>
                  <a:gd name="connsiteX0" fmla="*/ 296453 w 1847249"/>
                  <a:gd name="connsiteY0" fmla="*/ 162983 h 2253067"/>
                  <a:gd name="connsiteX1" fmla="*/ 1668053 w 1847249"/>
                  <a:gd name="connsiteY1" fmla="*/ 302683 h 2253067"/>
                  <a:gd name="connsiteX2" fmla="*/ 1600227 w 1847249"/>
                  <a:gd name="connsiteY2" fmla="*/ 808566 h 2253067"/>
                  <a:gd name="connsiteX3" fmla="*/ 1475182 w 1847249"/>
                  <a:gd name="connsiteY3" fmla="*/ 1242483 h 2253067"/>
                  <a:gd name="connsiteX4" fmla="*/ 1763769 w 1847249"/>
                  <a:gd name="connsiteY4" fmla="*/ 1710773 h 2253067"/>
                  <a:gd name="connsiteX5" fmla="*/ 1449386 w 1847249"/>
                  <a:gd name="connsiteY5" fmla="*/ 2187250 h 2253067"/>
                  <a:gd name="connsiteX6" fmla="*/ 522041 w 1847249"/>
                  <a:gd name="connsiteY6" fmla="*/ 2089256 h 2253067"/>
                  <a:gd name="connsiteX7" fmla="*/ 37598 w 1847249"/>
                  <a:gd name="connsiteY7" fmla="*/ 1280583 h 2253067"/>
                  <a:gd name="connsiteX8" fmla="*/ 296453 w 1847249"/>
                  <a:gd name="connsiteY8" fmla="*/ 162983 h 2253067"/>
                  <a:gd name="connsiteX0" fmla="*/ 296453 w 1768068"/>
                  <a:gd name="connsiteY0" fmla="*/ 162983 h 2253067"/>
                  <a:gd name="connsiteX1" fmla="*/ 1477553 w 1768068"/>
                  <a:gd name="connsiteY1" fmla="*/ 302683 h 2253067"/>
                  <a:gd name="connsiteX2" fmla="*/ 1600227 w 1768068"/>
                  <a:gd name="connsiteY2" fmla="*/ 808566 h 2253067"/>
                  <a:gd name="connsiteX3" fmla="*/ 1475182 w 1768068"/>
                  <a:gd name="connsiteY3" fmla="*/ 1242483 h 2253067"/>
                  <a:gd name="connsiteX4" fmla="*/ 1763769 w 1768068"/>
                  <a:gd name="connsiteY4" fmla="*/ 1710773 h 2253067"/>
                  <a:gd name="connsiteX5" fmla="*/ 1449386 w 1768068"/>
                  <a:gd name="connsiteY5" fmla="*/ 2187250 h 2253067"/>
                  <a:gd name="connsiteX6" fmla="*/ 522041 w 1768068"/>
                  <a:gd name="connsiteY6" fmla="*/ 2089256 h 2253067"/>
                  <a:gd name="connsiteX7" fmla="*/ 37598 w 1768068"/>
                  <a:gd name="connsiteY7" fmla="*/ 1280583 h 2253067"/>
                  <a:gd name="connsiteX8" fmla="*/ 296453 w 1768068"/>
                  <a:gd name="connsiteY8" fmla="*/ 162983 h 2253067"/>
                  <a:gd name="connsiteX0" fmla="*/ 296453 w 1768068"/>
                  <a:gd name="connsiteY0" fmla="*/ 175683 h 2265767"/>
                  <a:gd name="connsiteX1" fmla="*/ 1436739 w 1768068"/>
                  <a:gd name="connsiteY1" fmla="*/ 239183 h 2265767"/>
                  <a:gd name="connsiteX2" fmla="*/ 1600227 w 1768068"/>
                  <a:gd name="connsiteY2" fmla="*/ 821266 h 2265767"/>
                  <a:gd name="connsiteX3" fmla="*/ 1475182 w 1768068"/>
                  <a:gd name="connsiteY3" fmla="*/ 1255183 h 2265767"/>
                  <a:gd name="connsiteX4" fmla="*/ 1763769 w 1768068"/>
                  <a:gd name="connsiteY4" fmla="*/ 1723473 h 2265767"/>
                  <a:gd name="connsiteX5" fmla="*/ 1449386 w 1768068"/>
                  <a:gd name="connsiteY5" fmla="*/ 2199950 h 2265767"/>
                  <a:gd name="connsiteX6" fmla="*/ 522041 w 1768068"/>
                  <a:gd name="connsiteY6" fmla="*/ 2101956 h 2265767"/>
                  <a:gd name="connsiteX7" fmla="*/ 37598 w 1768068"/>
                  <a:gd name="connsiteY7" fmla="*/ 1293283 h 2265767"/>
                  <a:gd name="connsiteX8" fmla="*/ 296453 w 1768068"/>
                  <a:gd name="connsiteY8" fmla="*/ 175683 h 2265767"/>
                  <a:gd name="connsiteX0" fmla="*/ 296453 w 1768068"/>
                  <a:gd name="connsiteY0" fmla="*/ 175683 h 2265767"/>
                  <a:gd name="connsiteX1" fmla="*/ 1436739 w 1768068"/>
                  <a:gd name="connsiteY1" fmla="*/ 239183 h 2265767"/>
                  <a:gd name="connsiteX2" fmla="*/ 1600227 w 1768068"/>
                  <a:gd name="connsiteY2" fmla="*/ 821266 h 2265767"/>
                  <a:gd name="connsiteX3" fmla="*/ 1475182 w 1768068"/>
                  <a:gd name="connsiteY3" fmla="*/ 1255183 h 2265767"/>
                  <a:gd name="connsiteX4" fmla="*/ 1763769 w 1768068"/>
                  <a:gd name="connsiteY4" fmla="*/ 1723473 h 2265767"/>
                  <a:gd name="connsiteX5" fmla="*/ 1449386 w 1768068"/>
                  <a:gd name="connsiteY5" fmla="*/ 2199950 h 2265767"/>
                  <a:gd name="connsiteX6" fmla="*/ 522041 w 1768068"/>
                  <a:gd name="connsiteY6" fmla="*/ 2101956 h 2265767"/>
                  <a:gd name="connsiteX7" fmla="*/ 37598 w 1768068"/>
                  <a:gd name="connsiteY7" fmla="*/ 1293283 h 2265767"/>
                  <a:gd name="connsiteX8" fmla="*/ 296453 w 1768068"/>
                  <a:gd name="connsiteY8" fmla="*/ 175683 h 2265767"/>
                  <a:gd name="connsiteX0" fmla="*/ 296453 w 1799818"/>
                  <a:gd name="connsiteY0" fmla="*/ 175683 h 2265767"/>
                  <a:gd name="connsiteX1" fmla="*/ 1436739 w 1799818"/>
                  <a:gd name="connsiteY1" fmla="*/ 239183 h 2265767"/>
                  <a:gd name="connsiteX2" fmla="*/ 1600227 w 1799818"/>
                  <a:gd name="connsiteY2" fmla="*/ 821266 h 2265767"/>
                  <a:gd name="connsiteX3" fmla="*/ 1475182 w 1799818"/>
                  <a:gd name="connsiteY3" fmla="*/ 1255183 h 2265767"/>
                  <a:gd name="connsiteX4" fmla="*/ 1795519 w 1799818"/>
                  <a:gd name="connsiteY4" fmla="*/ 1875873 h 2265767"/>
                  <a:gd name="connsiteX5" fmla="*/ 1449386 w 1799818"/>
                  <a:gd name="connsiteY5" fmla="*/ 2199950 h 2265767"/>
                  <a:gd name="connsiteX6" fmla="*/ 522041 w 1799818"/>
                  <a:gd name="connsiteY6" fmla="*/ 2101956 h 2265767"/>
                  <a:gd name="connsiteX7" fmla="*/ 37598 w 1799818"/>
                  <a:gd name="connsiteY7" fmla="*/ 1293283 h 2265767"/>
                  <a:gd name="connsiteX8" fmla="*/ 296453 w 1799818"/>
                  <a:gd name="connsiteY8" fmla="*/ 175683 h 2265767"/>
                  <a:gd name="connsiteX0" fmla="*/ 296453 w 1780768"/>
                  <a:gd name="connsiteY0" fmla="*/ 175683 h 2265767"/>
                  <a:gd name="connsiteX1" fmla="*/ 1436739 w 1780768"/>
                  <a:gd name="connsiteY1" fmla="*/ 239183 h 2265767"/>
                  <a:gd name="connsiteX2" fmla="*/ 1600227 w 1780768"/>
                  <a:gd name="connsiteY2" fmla="*/ 821266 h 2265767"/>
                  <a:gd name="connsiteX3" fmla="*/ 1475182 w 1780768"/>
                  <a:gd name="connsiteY3" fmla="*/ 1255183 h 2265767"/>
                  <a:gd name="connsiteX4" fmla="*/ 1776469 w 1780768"/>
                  <a:gd name="connsiteY4" fmla="*/ 1774273 h 2265767"/>
                  <a:gd name="connsiteX5" fmla="*/ 1449386 w 1780768"/>
                  <a:gd name="connsiteY5" fmla="*/ 2199950 h 2265767"/>
                  <a:gd name="connsiteX6" fmla="*/ 522041 w 1780768"/>
                  <a:gd name="connsiteY6" fmla="*/ 2101956 h 2265767"/>
                  <a:gd name="connsiteX7" fmla="*/ 37598 w 1780768"/>
                  <a:gd name="connsiteY7" fmla="*/ 1293283 h 2265767"/>
                  <a:gd name="connsiteX8" fmla="*/ 296453 w 1780768"/>
                  <a:gd name="connsiteY8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00227 w 1785002"/>
                  <a:gd name="connsiteY2" fmla="*/ 821266 h 2265767"/>
                  <a:gd name="connsiteX3" fmla="*/ 1500582 w 1785002"/>
                  <a:gd name="connsiteY3" fmla="*/ 1394883 h 2265767"/>
                  <a:gd name="connsiteX4" fmla="*/ 1776469 w 1785002"/>
                  <a:gd name="connsiteY4" fmla="*/ 1774273 h 2265767"/>
                  <a:gd name="connsiteX5" fmla="*/ 1449386 w 1785002"/>
                  <a:gd name="connsiteY5" fmla="*/ 2199950 h 2265767"/>
                  <a:gd name="connsiteX6" fmla="*/ 522041 w 1785002"/>
                  <a:gd name="connsiteY6" fmla="*/ 2101956 h 2265767"/>
                  <a:gd name="connsiteX7" fmla="*/ 37598 w 1785002"/>
                  <a:gd name="connsiteY7" fmla="*/ 1293283 h 2265767"/>
                  <a:gd name="connsiteX8" fmla="*/ 296453 w 1785002"/>
                  <a:gd name="connsiteY8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00227 w 1785002"/>
                  <a:gd name="connsiteY2" fmla="*/ 821266 h 2265767"/>
                  <a:gd name="connsiteX3" fmla="*/ 1644677 w 1785002"/>
                  <a:gd name="connsiteY3" fmla="*/ 1107016 h 2265767"/>
                  <a:gd name="connsiteX4" fmla="*/ 1500582 w 1785002"/>
                  <a:gd name="connsiteY4" fmla="*/ 1394883 h 2265767"/>
                  <a:gd name="connsiteX5" fmla="*/ 1776469 w 1785002"/>
                  <a:gd name="connsiteY5" fmla="*/ 1774273 h 2265767"/>
                  <a:gd name="connsiteX6" fmla="*/ 1449386 w 1785002"/>
                  <a:gd name="connsiteY6" fmla="*/ 2199950 h 2265767"/>
                  <a:gd name="connsiteX7" fmla="*/ 522041 w 1785002"/>
                  <a:gd name="connsiteY7" fmla="*/ 2101956 h 2265767"/>
                  <a:gd name="connsiteX8" fmla="*/ 37598 w 1785002"/>
                  <a:gd name="connsiteY8" fmla="*/ 1293283 h 2265767"/>
                  <a:gd name="connsiteX9" fmla="*/ 296453 w 1785002"/>
                  <a:gd name="connsiteY9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57377 w 1785002"/>
                  <a:gd name="connsiteY2" fmla="*/ 567266 h 2265767"/>
                  <a:gd name="connsiteX3" fmla="*/ 1600227 w 1785002"/>
                  <a:gd name="connsiteY3" fmla="*/ 821266 h 2265767"/>
                  <a:gd name="connsiteX4" fmla="*/ 1644677 w 1785002"/>
                  <a:gd name="connsiteY4" fmla="*/ 1107016 h 2265767"/>
                  <a:gd name="connsiteX5" fmla="*/ 1500582 w 1785002"/>
                  <a:gd name="connsiteY5" fmla="*/ 1394883 h 2265767"/>
                  <a:gd name="connsiteX6" fmla="*/ 1776469 w 1785002"/>
                  <a:gd name="connsiteY6" fmla="*/ 1774273 h 2265767"/>
                  <a:gd name="connsiteX7" fmla="*/ 1449386 w 1785002"/>
                  <a:gd name="connsiteY7" fmla="*/ 2199950 h 2265767"/>
                  <a:gd name="connsiteX8" fmla="*/ 522041 w 1785002"/>
                  <a:gd name="connsiteY8" fmla="*/ 2101956 h 2265767"/>
                  <a:gd name="connsiteX9" fmla="*/ 37598 w 1785002"/>
                  <a:gd name="connsiteY9" fmla="*/ 1293283 h 2265767"/>
                  <a:gd name="connsiteX10" fmla="*/ 296453 w 1785002"/>
                  <a:gd name="connsiteY10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00227 w 1785002"/>
                  <a:gd name="connsiteY2" fmla="*/ 821266 h 2265767"/>
                  <a:gd name="connsiteX3" fmla="*/ 1644677 w 1785002"/>
                  <a:gd name="connsiteY3" fmla="*/ 1107016 h 2265767"/>
                  <a:gd name="connsiteX4" fmla="*/ 1500582 w 1785002"/>
                  <a:gd name="connsiteY4" fmla="*/ 1394883 h 2265767"/>
                  <a:gd name="connsiteX5" fmla="*/ 1776469 w 1785002"/>
                  <a:gd name="connsiteY5" fmla="*/ 1774273 h 2265767"/>
                  <a:gd name="connsiteX6" fmla="*/ 1449386 w 1785002"/>
                  <a:gd name="connsiteY6" fmla="*/ 2199950 h 2265767"/>
                  <a:gd name="connsiteX7" fmla="*/ 522041 w 1785002"/>
                  <a:gd name="connsiteY7" fmla="*/ 2101956 h 2265767"/>
                  <a:gd name="connsiteX8" fmla="*/ 37598 w 1785002"/>
                  <a:gd name="connsiteY8" fmla="*/ 1293283 h 2265767"/>
                  <a:gd name="connsiteX9" fmla="*/ 296453 w 1785002"/>
                  <a:gd name="connsiteY9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593877 w 1785002"/>
                  <a:gd name="connsiteY2" fmla="*/ 624416 h 2265767"/>
                  <a:gd name="connsiteX3" fmla="*/ 1644677 w 1785002"/>
                  <a:gd name="connsiteY3" fmla="*/ 1107016 h 2265767"/>
                  <a:gd name="connsiteX4" fmla="*/ 1500582 w 1785002"/>
                  <a:gd name="connsiteY4" fmla="*/ 1394883 h 2265767"/>
                  <a:gd name="connsiteX5" fmla="*/ 1776469 w 1785002"/>
                  <a:gd name="connsiteY5" fmla="*/ 1774273 h 2265767"/>
                  <a:gd name="connsiteX6" fmla="*/ 1449386 w 1785002"/>
                  <a:gd name="connsiteY6" fmla="*/ 2199950 h 2265767"/>
                  <a:gd name="connsiteX7" fmla="*/ 522041 w 1785002"/>
                  <a:gd name="connsiteY7" fmla="*/ 2101956 h 2265767"/>
                  <a:gd name="connsiteX8" fmla="*/ 37598 w 1785002"/>
                  <a:gd name="connsiteY8" fmla="*/ 1293283 h 2265767"/>
                  <a:gd name="connsiteX9" fmla="*/ 296453 w 1785002"/>
                  <a:gd name="connsiteY9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44677 w 1785002"/>
                  <a:gd name="connsiteY2" fmla="*/ 1107016 h 2265767"/>
                  <a:gd name="connsiteX3" fmla="*/ 1500582 w 1785002"/>
                  <a:gd name="connsiteY3" fmla="*/ 1394883 h 2265767"/>
                  <a:gd name="connsiteX4" fmla="*/ 1776469 w 1785002"/>
                  <a:gd name="connsiteY4" fmla="*/ 1774273 h 2265767"/>
                  <a:gd name="connsiteX5" fmla="*/ 1449386 w 1785002"/>
                  <a:gd name="connsiteY5" fmla="*/ 2199950 h 2265767"/>
                  <a:gd name="connsiteX6" fmla="*/ 522041 w 1785002"/>
                  <a:gd name="connsiteY6" fmla="*/ 2101956 h 2265767"/>
                  <a:gd name="connsiteX7" fmla="*/ 37598 w 1785002"/>
                  <a:gd name="connsiteY7" fmla="*/ 1293283 h 2265767"/>
                  <a:gd name="connsiteX8" fmla="*/ 296453 w 1785002"/>
                  <a:gd name="connsiteY8" fmla="*/ 175683 h 2265767"/>
                  <a:gd name="connsiteX0" fmla="*/ 296453 w 1790293"/>
                  <a:gd name="connsiteY0" fmla="*/ 175683 h 2265767"/>
                  <a:gd name="connsiteX1" fmla="*/ 1436739 w 1790293"/>
                  <a:gd name="connsiteY1" fmla="*/ 239183 h 2265767"/>
                  <a:gd name="connsiteX2" fmla="*/ 1644677 w 1790293"/>
                  <a:gd name="connsiteY2" fmla="*/ 1107016 h 2265767"/>
                  <a:gd name="connsiteX3" fmla="*/ 1532332 w 1790293"/>
                  <a:gd name="connsiteY3" fmla="*/ 1394883 h 2265767"/>
                  <a:gd name="connsiteX4" fmla="*/ 1776469 w 1790293"/>
                  <a:gd name="connsiteY4" fmla="*/ 1774273 h 2265767"/>
                  <a:gd name="connsiteX5" fmla="*/ 1449386 w 1790293"/>
                  <a:gd name="connsiteY5" fmla="*/ 2199950 h 2265767"/>
                  <a:gd name="connsiteX6" fmla="*/ 522041 w 1790293"/>
                  <a:gd name="connsiteY6" fmla="*/ 2101956 h 2265767"/>
                  <a:gd name="connsiteX7" fmla="*/ 37598 w 1790293"/>
                  <a:gd name="connsiteY7" fmla="*/ 1293283 h 2265767"/>
                  <a:gd name="connsiteX8" fmla="*/ 296453 w 1790293"/>
                  <a:gd name="connsiteY8" fmla="*/ 175683 h 2265767"/>
                  <a:gd name="connsiteX0" fmla="*/ 296453 w 1790293"/>
                  <a:gd name="connsiteY0" fmla="*/ 175683 h 2265767"/>
                  <a:gd name="connsiteX1" fmla="*/ 1436739 w 1790293"/>
                  <a:gd name="connsiteY1" fmla="*/ 239183 h 2265767"/>
                  <a:gd name="connsiteX2" fmla="*/ 1682777 w 1790293"/>
                  <a:gd name="connsiteY2" fmla="*/ 980016 h 2265767"/>
                  <a:gd name="connsiteX3" fmla="*/ 1532332 w 1790293"/>
                  <a:gd name="connsiteY3" fmla="*/ 1394883 h 2265767"/>
                  <a:gd name="connsiteX4" fmla="*/ 1776469 w 1790293"/>
                  <a:gd name="connsiteY4" fmla="*/ 1774273 h 2265767"/>
                  <a:gd name="connsiteX5" fmla="*/ 1449386 w 1790293"/>
                  <a:gd name="connsiteY5" fmla="*/ 2199950 h 2265767"/>
                  <a:gd name="connsiteX6" fmla="*/ 522041 w 1790293"/>
                  <a:gd name="connsiteY6" fmla="*/ 2101956 h 2265767"/>
                  <a:gd name="connsiteX7" fmla="*/ 37598 w 1790293"/>
                  <a:gd name="connsiteY7" fmla="*/ 1293283 h 2265767"/>
                  <a:gd name="connsiteX8" fmla="*/ 296453 w 1790293"/>
                  <a:gd name="connsiteY8" fmla="*/ 175683 h 226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0293" h="2265767">
                    <a:moveTo>
                      <a:pt x="296453" y="175683"/>
                    </a:moveTo>
                    <a:cubicBezTo>
                      <a:pt x="529643" y="0"/>
                      <a:pt x="1257543" y="93486"/>
                      <a:pt x="1436739" y="239183"/>
                    </a:cubicBezTo>
                    <a:cubicBezTo>
                      <a:pt x="1661443" y="394405"/>
                      <a:pt x="1666845" y="787399"/>
                      <a:pt x="1682777" y="980016"/>
                    </a:cubicBezTo>
                    <a:cubicBezTo>
                      <a:pt x="1698709" y="1172633"/>
                      <a:pt x="1516717" y="1262507"/>
                      <a:pt x="1532332" y="1394883"/>
                    </a:cubicBezTo>
                    <a:cubicBezTo>
                      <a:pt x="1547947" y="1527259"/>
                      <a:pt x="1790293" y="1640095"/>
                      <a:pt x="1776469" y="1774273"/>
                    </a:cubicBezTo>
                    <a:cubicBezTo>
                      <a:pt x="1762645" y="1908451"/>
                      <a:pt x="1658457" y="2145336"/>
                      <a:pt x="1449386" y="2199950"/>
                    </a:cubicBezTo>
                    <a:cubicBezTo>
                      <a:pt x="1240315" y="2254564"/>
                      <a:pt x="897039" y="2265767"/>
                      <a:pt x="522041" y="2101956"/>
                    </a:cubicBezTo>
                    <a:cubicBezTo>
                      <a:pt x="147043" y="1938145"/>
                      <a:pt x="75196" y="1614328"/>
                      <a:pt x="37598" y="1293283"/>
                    </a:cubicBezTo>
                    <a:cubicBezTo>
                      <a:pt x="0" y="972238"/>
                      <a:pt x="63263" y="351366"/>
                      <a:pt x="296453" y="175683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557009" y="3926860"/>
                <a:ext cx="546100" cy="5461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27009" y="3653810"/>
                <a:ext cx="266700" cy="2667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563359" y="3247410"/>
                <a:ext cx="660400" cy="6604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065009" y="377446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236459" y="3196610"/>
                <a:ext cx="660400" cy="6604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398259" y="3749060"/>
                <a:ext cx="266700" cy="2667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433309" y="3857010"/>
                <a:ext cx="546100" cy="5461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109459" y="4187210"/>
                <a:ext cx="266700" cy="2667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979409" y="3996710"/>
                <a:ext cx="190500" cy="1905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884159" y="4282460"/>
                <a:ext cx="190500" cy="1905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87"/>
              <p:cNvGrpSpPr/>
              <p:nvPr/>
            </p:nvGrpSpPr>
            <p:grpSpPr>
              <a:xfrm>
                <a:off x="5866955" y="3004134"/>
                <a:ext cx="283812" cy="630910"/>
                <a:chOff x="5392643" y="3530600"/>
                <a:chExt cx="347757" cy="773060"/>
              </a:xfrm>
            </p:grpSpPr>
            <p:cxnSp>
              <p:nvCxnSpPr>
                <p:cNvPr id="105" name="Straight Arrow Connector 104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Oval 105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0"/>
              <p:cNvGrpSpPr/>
              <p:nvPr/>
            </p:nvGrpSpPr>
            <p:grpSpPr>
              <a:xfrm>
                <a:off x="6526836" y="2938500"/>
                <a:ext cx="283812" cy="630910"/>
                <a:chOff x="5392643" y="3530600"/>
                <a:chExt cx="347757" cy="773060"/>
              </a:xfrm>
            </p:grpSpPr>
            <p:cxnSp>
              <p:nvCxnSpPr>
                <p:cNvPr id="103" name="Straight Arrow Connector 102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103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8" name="Group 93"/>
              <p:cNvGrpSpPr/>
              <p:nvPr/>
            </p:nvGrpSpPr>
            <p:grpSpPr>
              <a:xfrm>
                <a:off x="5784405" y="3746492"/>
                <a:ext cx="229804" cy="510851"/>
                <a:chOff x="5392643" y="3530600"/>
                <a:chExt cx="347757" cy="773060"/>
              </a:xfrm>
            </p:grpSpPr>
            <p:cxnSp>
              <p:nvCxnSpPr>
                <p:cNvPr id="101" name="Straight Arrow Connector 100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9" name="Group 96"/>
              <p:cNvGrpSpPr/>
              <p:nvPr/>
            </p:nvGrpSpPr>
            <p:grpSpPr>
              <a:xfrm>
                <a:off x="6679755" y="3663350"/>
                <a:ext cx="229804" cy="510851"/>
                <a:chOff x="5392643" y="3530600"/>
                <a:chExt cx="347757" cy="77306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0" name="Group 102"/>
              <p:cNvGrpSpPr/>
              <p:nvPr/>
            </p:nvGrpSpPr>
            <p:grpSpPr>
              <a:xfrm>
                <a:off x="5498655" y="3533610"/>
                <a:ext cx="166304" cy="369692"/>
                <a:chOff x="5392643" y="3530600"/>
                <a:chExt cx="347757" cy="773060"/>
              </a:xfrm>
            </p:grpSpPr>
            <p:cxnSp>
              <p:nvCxnSpPr>
                <p:cNvPr id="97" name="Straight Arrow Connector 96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1" name="Group 105"/>
              <p:cNvGrpSpPr/>
              <p:nvPr/>
            </p:nvGrpSpPr>
            <p:grpSpPr>
              <a:xfrm>
                <a:off x="6940105" y="3427120"/>
                <a:ext cx="166304" cy="369692"/>
                <a:chOff x="5392643" y="3530600"/>
                <a:chExt cx="347757" cy="773060"/>
              </a:xfrm>
            </p:grpSpPr>
            <p:cxnSp>
              <p:nvCxnSpPr>
                <p:cNvPr id="95" name="Straight Arrow Connector 94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Oval 95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2" name="Group 108"/>
              <p:cNvGrpSpPr/>
              <p:nvPr/>
            </p:nvGrpSpPr>
            <p:grpSpPr>
              <a:xfrm>
                <a:off x="6228905" y="3954170"/>
                <a:ext cx="166304" cy="369692"/>
                <a:chOff x="5392643" y="3530600"/>
                <a:chExt cx="347757" cy="773060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Oval 93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3" name="Group 111"/>
              <p:cNvGrpSpPr/>
              <p:nvPr/>
            </p:nvGrpSpPr>
            <p:grpSpPr>
              <a:xfrm>
                <a:off x="7060755" y="3858959"/>
                <a:ext cx="109154" cy="242648"/>
                <a:chOff x="5392643" y="3530600"/>
                <a:chExt cx="347757" cy="773060"/>
              </a:xfrm>
            </p:grpSpPr>
            <p:cxnSp>
              <p:nvCxnSpPr>
                <p:cNvPr id="91" name="Straight Arrow Connector 90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Oval 91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4" name="Group 114"/>
              <p:cNvGrpSpPr/>
              <p:nvPr/>
            </p:nvGrpSpPr>
            <p:grpSpPr>
              <a:xfrm>
                <a:off x="6978205" y="4151102"/>
                <a:ext cx="109154" cy="242648"/>
                <a:chOff x="5392643" y="3530600"/>
                <a:chExt cx="347757" cy="773060"/>
              </a:xfrm>
            </p:grpSpPr>
            <p:cxnSp>
              <p:nvCxnSpPr>
                <p:cNvPr id="89" name="Straight Arrow Connector 88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Oval 89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85" name="Center of Mass"/>
              <p:cNvSpPr/>
              <p:nvPr/>
            </p:nvSpPr>
            <p:spPr>
              <a:xfrm>
                <a:off x="6259418" y="3771545"/>
                <a:ext cx="179482" cy="17948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6" name="Group 99"/>
              <p:cNvGrpSpPr/>
              <p:nvPr/>
            </p:nvGrpSpPr>
            <p:grpSpPr>
              <a:xfrm>
                <a:off x="6222555" y="3551196"/>
                <a:ext cx="191704" cy="426155"/>
                <a:chOff x="5392643" y="3530600"/>
                <a:chExt cx="347757" cy="773060"/>
              </a:xfrm>
            </p:grpSpPr>
            <p:cxnSp>
              <p:nvCxnSpPr>
                <p:cNvPr id="87" name="Straight Arrow Connector 86"/>
                <p:cNvCxnSpPr/>
                <p:nvPr/>
              </p:nvCxnSpPr>
              <p:spPr>
                <a:xfrm rot="5400000" flipH="1" flipV="1">
                  <a:off x="5225732" y="3749992"/>
                  <a:ext cx="734060" cy="295276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5392643" y="4212220"/>
                  <a:ext cx="91440" cy="9144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de-DE"/>
                  </a:defPPr>
                  <a:lvl1pPr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000" b="1" kern="1200">
                      <a:solidFill>
                        <a:schemeClr val="lt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11300" name="LaTeX: \displaystyle{\sum_i \vc{M}_i \t.." descr="\displaystyle{\sum_i \vc{M}_i \text{\quad (net moment)} = \vc{M} = 0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1186545"/>
            <a:ext cx="4337304" cy="6553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01" name="LaTeX: \displaystyle{ \sum_i \left( \vc.." descr="\displaystyle{ \sum_i \left( \vc{r_i} - \vc{r} \right ) \cross \vc{F}_i = 0 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1893749"/>
            <a:ext cx="2712719" cy="6553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02" name="LaTeX: \displaystyle{ \sum_i \left( \vc.." descr="\displaystyle{ \sum_i \left( \vc{r_i} - \vc{r} \right ) \cross \frac{m_i}{m}\,\vc{F} = \left( \sum_i \frac{m_i}{m} \, \left( \vc{r_i} - \vc{r} \right ) \right ) \cross \vc{F} = 0 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2617173"/>
            <a:ext cx="6595871" cy="91135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03" name="LaTeX: \vc{F}" descr="\vc{F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0390" y="3630175"/>
            <a:ext cx="204825" cy="20726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04" name="LaTeX:  \sum_i \frac{m_i}{m} \, \left( .." descr=" \sum_i \frac{m_i}{m} \, \left( \vc{r_i} - \vc{r} \right ) = 0 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3591" y="3987645"/>
            <a:ext cx="2490216" cy="33832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05" name="LaTeX: \displaystyle{ \sum_i \frac{m_i}.." descr="\displaystyle{ \sum_i \frac{m_i}{m} \, \left( \vc{r_i} - \vc{r} \right ) =&#10;\sum_i \frac{m_i}{m} \, \vc{r_i} - \sum_i \frac{m_i}{m} \, \vc{r} = \sum_i \frac{m_i}{m} \, \vc{r_i} - \vc{r} = 0 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4391105"/>
            <a:ext cx="7815071" cy="70103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06" name="LaTeX: \displaystyle{ \vc{r} = \sum_i \.." descr="\displaystyle{ \vc{r} = \sum_i \frac{m_i}{m} \, \vc{r_i} = \frac{1}{m} \int \vc{r} dm}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2862" y="5162280"/>
            <a:ext cx="3474720" cy="7802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of Mass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37432" y="1715717"/>
            <a:ext cx="7069136" cy="3234988"/>
          </a:xfrm>
        </p:spPr>
        <p:txBody>
          <a:bodyPr/>
          <a:lstStyle/>
          <a:p>
            <a:pPr eaLnBrk="0"/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center of mass ((Masse-)</a:t>
            </a:r>
            <a:r>
              <a:rPr lang="en-US" b="1" dirty="0" err="1" smtClean="0">
                <a:solidFill>
                  <a:srgbClr val="C00000"/>
                </a:solidFill>
              </a:rPr>
              <a:t>Schwerpunkt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         of a rigid body is the mass-weighted average of all particle positions:</a:t>
            </a:r>
          </a:p>
          <a:p>
            <a:pPr algn="ctr" eaLnBrk="0"/>
            <a:r>
              <a:rPr lang="en-US" sz="4618" dirty="0" smtClean="0"/>
              <a:t>                                 </a:t>
            </a:r>
          </a:p>
          <a:p>
            <a:pPr lvl="0" eaLnBrk="0"/>
            <a:r>
              <a:rPr lang="en-US" dirty="0" smtClean="0"/>
              <a:t>The center of mass of a rigid body moves as if the whole mass of the rigid body were focused in it and all external forces acted on it.</a:t>
            </a:r>
            <a:endParaRPr lang="en-US" dirty="0"/>
          </a:p>
        </p:txBody>
      </p:sp>
      <p:pic>
        <p:nvPicPr>
          <p:cNvPr id="6146" name="LaTeX: \vc{cm}" descr="\vc{cm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2857" y="1909570"/>
            <a:ext cx="438911" cy="1402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47" name="LaTeX: \displaystyle{ \vc{r}_{cm} = \su.." descr="\displaystyle{ \vc{r}_{cm} = \sum_i \frac{m_i}{m} \, \vc{r_i} = \frac{1}{m} \int \vc{r} dm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3186" y="2946728"/>
            <a:ext cx="3813048" cy="7802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" y="1532237"/>
            <a:ext cx="8817429" cy="4358116"/>
          </a:xfrm>
        </p:spPr>
        <p:txBody>
          <a:bodyPr/>
          <a:lstStyle/>
          <a:p>
            <a:r>
              <a:rPr lang="en-US" sz="1800" dirty="0" smtClean="0"/>
              <a:t>for each (RigidBody* body in scene-&gt;rigidBodies) {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auto contacts = scene-&gt;determineContacts(body);</a:t>
            </a:r>
          </a:p>
          <a:p>
            <a:r>
              <a:rPr lang="en-US" sz="1800" dirty="0" smtClean="0"/>
              <a:t>	auto fieldForces = scene-&gt;determineFieldForces(body);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auto totalForce = computeTotalForce(contacts, fieldForces);</a:t>
            </a:r>
          </a:p>
          <a:p>
            <a:r>
              <a:rPr lang="en-US" sz="1800" dirty="0" smtClean="0"/>
              <a:t>	auto totalMoment = computeTotalMoment(contacts);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body-&gt;linearMomentum.integrate(timeStep, totalForce);	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body-&gt;angularMomentum.integrate(timeStep, totalMoment);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body-&gt;velocity = body-&gt;linearMomentum / body-&gt;mass;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body-&gt;angularVelocity = body-&gt;invInertiaTensor *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	body-&gt;angularMomentum;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body-&gt;position.integrate(timeStep, body-&gt;velocity);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body-&gt;rotation.integrate(timeStep, body-&gt;angularVelocity);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132579"/>
            <a:ext cx="8817429" cy="400050"/>
          </a:xfrm>
        </p:spPr>
        <p:txBody>
          <a:bodyPr/>
          <a:lstStyle/>
          <a:p>
            <a:r>
              <a:rPr lang="en-US" dirty="0" smtClean="0"/>
              <a:t>Rigid Body Update Code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Kinetics</a:t>
            </a:r>
            <a:endParaRPr lang="en-US" dirty="0"/>
          </a:p>
        </p:txBody>
      </p:sp>
      <p:pic>
        <p:nvPicPr>
          <p:cNvPr id="4" name="Content Placeholder 3" descr="cod4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1683" y="1253464"/>
            <a:ext cx="6594922" cy="4733660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Momentum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2863989"/>
          </a:xfrm>
        </p:spPr>
        <p:txBody>
          <a:bodyPr/>
          <a:lstStyle/>
          <a:p>
            <a:pPr eaLnBrk="0"/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linear momentum (</a:t>
            </a:r>
            <a:r>
              <a:rPr lang="en-US" b="1" dirty="0" err="1" smtClean="0">
                <a:solidFill>
                  <a:srgbClr val="C00000"/>
                </a:solidFill>
              </a:rPr>
              <a:t>Impuls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     of a particle    is defined as:</a:t>
            </a:r>
          </a:p>
          <a:p>
            <a:pPr algn="ctr" eaLnBrk="0"/>
            <a:r>
              <a:rPr lang="en-US" dirty="0" smtClean="0"/>
              <a:t>                   </a:t>
            </a:r>
          </a:p>
          <a:p>
            <a:pPr eaLnBrk="0"/>
            <a:r>
              <a:rPr lang="en-US" dirty="0" smtClean="0"/>
              <a:t>The linear momentum of a rigid body is the sum of the linear momentums of all its particles:</a:t>
            </a:r>
          </a:p>
          <a:p>
            <a:pPr algn="ctr" eaLnBrk="0"/>
            <a:r>
              <a:rPr lang="en-US" sz="4209" dirty="0" smtClean="0"/>
              <a:t>                                 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87" y="4579705"/>
            <a:ext cx="8429655" cy="1757596"/>
          </a:xfrm>
        </p:spPr>
        <p:txBody>
          <a:bodyPr>
            <a:normAutofit/>
          </a:bodyPr>
          <a:lstStyle/>
          <a:p>
            <a:r>
              <a:rPr lang="en-US" sz="2300" dirty="0" smtClean="0"/>
              <a:t>The linear momentum of a system of bodies is a </a:t>
            </a:r>
            <a:r>
              <a:rPr lang="en-US" sz="2300" b="1" dirty="0" smtClean="0">
                <a:solidFill>
                  <a:srgbClr val="C00000"/>
                </a:solidFill>
              </a:rPr>
              <a:t>conserved quantity (</a:t>
            </a:r>
            <a:r>
              <a:rPr lang="en-US" sz="2300" b="1" dirty="0" err="1" smtClean="0">
                <a:solidFill>
                  <a:srgbClr val="C00000"/>
                </a:solidFill>
              </a:rPr>
              <a:t>Erhaltungsgröße</a:t>
            </a:r>
            <a:r>
              <a:rPr lang="en-US" sz="2300" b="1" dirty="0" smtClean="0">
                <a:solidFill>
                  <a:srgbClr val="C00000"/>
                </a:solidFill>
              </a:rPr>
              <a:t>)</a:t>
            </a:r>
            <a:r>
              <a:rPr lang="en-US" sz="2300" dirty="0" smtClean="0"/>
              <a:t>, </a:t>
            </a:r>
            <a:r>
              <a:rPr lang="en-US" sz="2300" dirty="0" err="1" smtClean="0"/>
              <a:t>ie</a:t>
            </a:r>
            <a:r>
              <a:rPr lang="en-US" sz="2300" dirty="0" smtClean="0"/>
              <a:t> the total amount never changes inside the system.</a:t>
            </a:r>
            <a:endParaRPr lang="en-US" sz="2300" dirty="0"/>
          </a:p>
          <a:p>
            <a:r>
              <a:rPr lang="en-US" sz="2300" dirty="0" smtClean="0"/>
              <a:t>This is called </a:t>
            </a:r>
            <a:r>
              <a:rPr lang="en-US" sz="2300" b="1" dirty="0" smtClean="0">
                <a:solidFill>
                  <a:srgbClr val="C00000"/>
                </a:solidFill>
              </a:rPr>
              <a:t>conservation of momentum (</a:t>
            </a:r>
            <a:r>
              <a:rPr lang="en-US" sz="2300" b="1" dirty="0" err="1" smtClean="0">
                <a:solidFill>
                  <a:srgbClr val="C00000"/>
                </a:solidFill>
              </a:rPr>
              <a:t>Impulserhaltung</a:t>
            </a:r>
            <a:r>
              <a:rPr lang="en-US" sz="2300" b="1" dirty="0" smtClean="0">
                <a:solidFill>
                  <a:srgbClr val="C00000"/>
                </a:solidFill>
              </a:rPr>
              <a:t>)</a:t>
            </a:r>
            <a:r>
              <a:rPr lang="en-US" sz="2300" dirty="0" smtClean="0"/>
              <a:t>.</a:t>
            </a:r>
          </a:p>
        </p:txBody>
      </p:sp>
      <p:pic>
        <p:nvPicPr>
          <p:cNvPr id="7182" name="LaTeX: \vc{p}" descr="\vc{p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3339" y="1909569"/>
            <a:ext cx="182879" cy="1981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83" name="LaTeX: i" descr="i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8326" y="1845561"/>
            <a:ext cx="88392" cy="20421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84" name="LaTeX: \displaystyle{\vc{p}_i=m \, \vc{.." descr="\displaystyle{\vc{p}_i=m \, \vc{v}_i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6999" y="2698148"/>
            <a:ext cx="1274063" cy="1981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85" name="LaTeX: \displaystyle{\vc{p}= \sum_i \vc.." descr="\displaystyle{\vc{p}= \sum_i \vc{p}_i = \int \vc{v} dm = m \, \vc{v}_{cm}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7586" y="3766205"/>
            <a:ext cx="3974591" cy="7802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Momentum and Force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/>
            <a:r>
              <a:rPr lang="en-US" dirty="0" smtClean="0"/>
              <a:t>                 </a:t>
            </a:r>
          </a:p>
          <a:p>
            <a:pPr eaLnBrk="0"/>
            <a:r>
              <a:rPr lang="en-US" dirty="0" smtClean="0"/>
              <a:t>                 </a:t>
            </a:r>
          </a:p>
          <a:p>
            <a:pPr eaLnBrk="0"/>
            <a:r>
              <a:rPr lang="en-US" dirty="0" smtClean="0"/>
              <a:t>Look at the derivative of    :</a:t>
            </a:r>
          </a:p>
          <a:p>
            <a:pPr algn="ctr" eaLnBrk="0"/>
            <a:r>
              <a:rPr lang="en-US" dirty="0" smtClean="0"/>
              <a:t>                             </a:t>
            </a:r>
          </a:p>
          <a:p>
            <a:pPr eaLnBrk="0"/>
            <a:r>
              <a:rPr lang="en-US" dirty="0" smtClean="0"/>
              <a:t>But      is constant and thus             .</a:t>
            </a:r>
            <a:br>
              <a:rPr lang="en-US" dirty="0" smtClean="0"/>
            </a:br>
            <a:r>
              <a:rPr lang="en-US" dirty="0" smtClean="0"/>
              <a:t>We get: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88143" y="3962400"/>
            <a:ext cx="706845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Derivative of Linear Momentum = Force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53" name="Text Placeholder 5"/>
          <p:cNvSpPr txBox="1">
            <a:spLocks/>
          </p:cNvSpPr>
          <p:nvPr/>
        </p:nvSpPr>
        <p:spPr>
          <a:xfrm>
            <a:off x="1288143" y="4346284"/>
            <a:ext cx="7069136" cy="127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>
              <a:buNone/>
              <a:defRPr sz="2400"/>
            </a:lvl1pPr>
            <a:lvl2pPr>
              <a:buFont typeface="Arial" pitchFamily="34" charset="0"/>
              <a:buChar char="•"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eaLnBrk="0">
              <a:defRPr/>
            </a:pPr>
            <a:r>
              <a:rPr lang="en-US" b="0" dirty="0" smtClean="0">
                <a:effectLst/>
                <a:latin typeface="+mn-lt"/>
              </a:rPr>
              <a:t>The linear momentum changes according to the applied force:</a:t>
            </a:r>
          </a:p>
          <a:p>
            <a:pPr lvl="0" algn="ctr" eaLnBrk="0">
              <a:defRPr/>
            </a:pPr>
            <a:r>
              <a:rPr lang="en-US" b="0" dirty="0" smtClean="0">
                <a:effectLst/>
                <a:latin typeface="+mn-lt"/>
              </a:rPr>
              <a:t>                                          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502" name="LaTeX: \vc{F}=m \, \vc{a}" descr="\vc{F}=m \, \vc{a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1266733"/>
            <a:ext cx="1112519" cy="2103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7503" name="LaTeX: \vc{p}=m \, \vc{v}" descr="\vc{p}=m \, \vc{v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8" y="1759656"/>
            <a:ext cx="1091183" cy="1981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7504" name="LaTeX: \vc{p}" descr="\vc{p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5204" y="2198568"/>
            <a:ext cx="182879" cy="1981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7505" name="LaTeX: \displaystyle{\dot{\vc{p}}=\dot{.." descr="\displaystyle{\dot{\vc{p}}=\dot{m} \, \vc{v} + m \, \dot{\vc{v}}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2800" y="2567376"/>
            <a:ext cx="1969007" cy="26822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7506" name="LaTeX: m" descr="m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3898" y="3079439"/>
            <a:ext cx="259079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7507" name="LaTeX: \dot{m}=0" descr="\dot{m}=0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2637" y="3009336"/>
            <a:ext cx="810768" cy="2103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2" name="LaTeX: \displaystyle{\dot{\vc{p}} = m \.." descr="\displaystyle{\dot{\vc{p}} = m \, \dot{\vc{v}} = m \, \vc{a} = F}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7447" y="5264773"/>
            <a:ext cx="2630423" cy="26822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2" grpId="0" animBg="1"/>
      <p:bldP spid="5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First Law of Motion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37432" y="1703016"/>
            <a:ext cx="7069136" cy="120032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>
              <a:defRPr/>
            </a:pPr>
            <a:r>
              <a:rPr lang="en-US" dirty="0" smtClean="0"/>
              <a:t>Every object in a state of uniform motion tends to remain in that state of motion unless an external force is applied to it. This is the concept of </a:t>
            </a:r>
            <a:r>
              <a:rPr lang="en-US" b="1" dirty="0" smtClean="0">
                <a:solidFill>
                  <a:srgbClr val="C00000"/>
                </a:solidFill>
              </a:rPr>
              <a:t>inertia (</a:t>
            </a:r>
            <a:r>
              <a:rPr lang="en-US" b="1" dirty="0" err="1" smtClean="0">
                <a:solidFill>
                  <a:srgbClr val="C00000"/>
                </a:solidFill>
              </a:rPr>
              <a:t>Trägheit</a:t>
            </a:r>
            <a:r>
              <a:rPr lang="en-US" b="1" dirty="0" smtClean="0">
                <a:solidFill>
                  <a:srgbClr val="C00000"/>
                </a:solidFill>
              </a:rPr>
              <a:t>).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57158" y="3581400"/>
            <a:ext cx="8429625" cy="1989138"/>
          </a:xfrm>
        </p:spPr>
        <p:txBody>
          <a:bodyPr>
            <a:noAutofit/>
          </a:bodyPr>
          <a:lstStyle/>
          <a:p>
            <a:r>
              <a:rPr lang="en-US" dirty="0" smtClean="0"/>
              <a:t>Proof:</a:t>
            </a:r>
          </a:p>
          <a:p>
            <a:pPr eaLnBrk="0"/>
            <a:r>
              <a:rPr lang="en-US" dirty="0" smtClean="0"/>
              <a:t>This follows directly from the conservation of momentum:</a:t>
            </a:r>
          </a:p>
          <a:p>
            <a:pPr eaLnBrk="0"/>
            <a:r>
              <a:rPr lang="en-US" dirty="0" smtClean="0"/>
              <a:t>If              then            , and then                                   and since the mass      is constant, we see that the velocity is constant, too.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Newton’s First Law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4" name="LaTeX: \vc{F}=0" descr="\vc{F}=0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723" y="4566880"/>
            <a:ext cx="765047" cy="21335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8675" name="LaTeX: \dot{\vc{p}}=0" descr="\dot{\vc{p}}=0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136" y="4566880"/>
            <a:ext cx="737615" cy="26822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8676" name="LaTeX: \vc{p} = m \, \vc{v} = const" descr="\vc{p} = m \, \vc{v} = const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4472" y="4585167"/>
            <a:ext cx="2212847" cy="24993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8677" name="LaTeX: m" descr="m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923" y="5021884"/>
            <a:ext cx="259079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</a:t>
            </a:r>
            <a:r>
              <a:rPr lang="en-US" baseline="0" dirty="0" smtClean="0"/>
              <a:t>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87" y="4935765"/>
            <a:ext cx="8429655" cy="2928938"/>
          </a:xfrm>
        </p:spPr>
        <p:txBody>
          <a:bodyPr/>
          <a:lstStyle/>
          <a:p>
            <a:r>
              <a:rPr lang="en-US" dirty="0" smtClean="0"/>
              <a:t>Angular momentum is a </a:t>
            </a:r>
            <a:r>
              <a:rPr lang="en-US" b="1" dirty="0" smtClean="0"/>
              <a:t>conserved quantity</a:t>
            </a:r>
            <a:r>
              <a:rPr lang="en-US" dirty="0" smtClean="0"/>
              <a:t>, too, that is it stays constant for a system of particles (except if outer forces are applied).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3307187"/>
          </a:xfrm>
        </p:spPr>
        <p:txBody>
          <a:bodyPr/>
          <a:lstStyle/>
          <a:p>
            <a:pPr eaLnBrk="0"/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angular momentum (</a:t>
            </a:r>
            <a:r>
              <a:rPr lang="en-US" b="1" dirty="0" err="1" smtClean="0">
                <a:solidFill>
                  <a:srgbClr val="C00000"/>
                </a:solidFill>
              </a:rPr>
              <a:t>Drehimpuls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    of a particle     is defined as:</a:t>
            </a:r>
          </a:p>
          <a:p>
            <a:pPr algn="ctr" eaLnBrk="0"/>
            <a:r>
              <a:rPr lang="en-US" dirty="0" smtClean="0"/>
              <a:t>                                                                </a:t>
            </a:r>
          </a:p>
          <a:p>
            <a:pPr eaLnBrk="0"/>
            <a:r>
              <a:rPr lang="en-US" dirty="0" smtClean="0"/>
              <a:t>with respect to a point of reference    .</a:t>
            </a:r>
          </a:p>
          <a:p>
            <a:pPr eaLnBrk="0"/>
            <a:r>
              <a:rPr lang="en-US" dirty="0" smtClean="0"/>
              <a:t>The angular momentum of a rigid body is the sum of the angular momentum of its particles:</a:t>
            </a:r>
          </a:p>
          <a:p>
            <a:pPr algn="ctr" eaLnBrk="0"/>
            <a:r>
              <a:rPr lang="en-US" sz="4209" dirty="0" smtClean="0"/>
              <a:t>                                                     </a:t>
            </a:r>
            <a:endParaRPr lang="en-US" sz="4209" dirty="0"/>
          </a:p>
        </p:txBody>
      </p:sp>
      <p:pic>
        <p:nvPicPr>
          <p:cNvPr id="6190" name="LaTeX: \vc{L}" descr="\vc{L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1286" y="1836417"/>
            <a:ext cx="195071" cy="2103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91" name="LaTeX: i" descr="i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871" y="2211321"/>
            <a:ext cx="88392" cy="20421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92" name="LaTeX: \displaystyle{ \vc{L}^{(\vc{x})}.." descr="\displaystyle{ \vc{L}^{(\vc{x})}_i=\left(\vc{r}_i - \vc{r}_x\right) \cross \vc{p}_i = \vc{r}^{(x)}_i \cross \vc{p}_i 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1061" y="2515268"/>
            <a:ext cx="4309871" cy="40843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93" name="LaTeX: \vc{x}" descr="\vc{x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967" y="3137669"/>
            <a:ext cx="178003" cy="13655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94" name="LaTeX: \displaystyle{ \vc{L}^{(x)} = \s.." descr="\displaystyle{ \vc{L}^{(x)} = \sum_i \vc{L}^{(\vc{x})}_i  = \sum_i \vc{r}^{(x)}_i \cross \vc{p}_i = \int \vc{r}^{(x)} \cross \vc{v_i} dm 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411" y="4205117"/>
            <a:ext cx="6364223" cy="7802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 and Moment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37432" y="1703016"/>
            <a:ext cx="7069136" cy="1274195"/>
          </a:xfrm>
        </p:spPr>
        <p:txBody>
          <a:bodyPr/>
          <a:lstStyle/>
          <a:p>
            <a:r>
              <a:rPr lang="en-US" dirty="0" smtClean="0"/>
              <a:t>Angular momentum changes according to the applied momentum (around the center of mass):</a:t>
            </a:r>
          </a:p>
          <a:p>
            <a:pPr algn="ctr" eaLnBrk="0"/>
            <a:r>
              <a:rPr lang="en-US" smtClean="0"/>
              <a:t>                             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Derivative of Angular Momentum = Moment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1681" y="3354388"/>
            <a:ext cx="8429625" cy="3109912"/>
          </a:xfrm>
        </p:spPr>
        <p:txBody>
          <a:bodyPr>
            <a:noAutofit/>
          </a:bodyPr>
          <a:lstStyle/>
          <a:p>
            <a:r>
              <a:rPr lang="en-US" dirty="0" smtClean="0"/>
              <a:t>Proof Sketch:</a:t>
            </a:r>
          </a:p>
          <a:p>
            <a:pPr eaLnBrk="0"/>
            <a:r>
              <a:rPr lang="en-US" sz="3881" dirty="0" smtClean="0"/>
              <a:t>                              </a:t>
            </a:r>
          </a:p>
          <a:p>
            <a:pPr eaLnBrk="0"/>
            <a:endParaRPr lang="en-US" dirty="0" smtClean="0"/>
          </a:p>
          <a:p>
            <a:pPr eaLnBrk="0"/>
            <a:r>
              <a:rPr lang="en-US" sz="5149" dirty="0" smtClean="0"/>
              <a:t>                                      </a:t>
            </a:r>
            <a:endParaRPr lang="en-US" sz="5149" dirty="0"/>
          </a:p>
        </p:txBody>
      </p:sp>
      <p:pic>
        <p:nvPicPr>
          <p:cNvPr id="5122" name="LaTeX: \displaystyle{ \dot{\vc{L} }^{(c.." descr="\displaystyle{ \dot{\vc{L} }^{(cm)} = \vc{M}^{(cm)} 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5686" y="2536096"/>
            <a:ext cx="1965960" cy="2865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 descr="Torque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860" y="3413947"/>
            <a:ext cx="3239140" cy="2267398"/>
          </a:xfrm>
          <a:prstGeom prst="rect">
            <a:avLst/>
          </a:prstGeom>
        </p:spPr>
      </p:pic>
      <p:pic>
        <p:nvPicPr>
          <p:cNvPr id="3" name="LaTeX: \displaystyle{ \dot{L} ^{(cm)}_\.." descr="\displaystyle{ \dot{L} ^{(cm)}_\vc{x} = \frac{d}{dt}\left( \vc{r}^{(cm)}_\vc{x} \cross \vc{p}_\vc{x} \right )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121" y="3860200"/>
            <a:ext cx="3236975" cy="6278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5123" name="LaTeX: \displaystyle{ \dot{L} ^{(cm)}_\.." descr="\displaystyle{ \dot{L} ^{(cm)}_\vc{x} = \underbrace{\dot{\vc{r}}^{(cm)}_\vc{x}  \cross \vc{p}_\vc{x} }_{= \vc{0}}+ \underbrace{ \vc{r}^{(cm)}_\vc{x} \cross \dot{\vc{p} }_\vc{x} }_{\vc{M}^{(cm)}_\vc{x} } = \vc{M}^{(cm)}_\vc{x} 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121" y="4998051"/>
            <a:ext cx="5501640" cy="89001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problem is that you know the net moment and net torque, but want to know the linear and angular momentum.</a:t>
            </a:r>
          </a:p>
          <a:p>
            <a:r>
              <a:rPr lang="en-US" dirty="0" smtClean="0"/>
              <a:t>From the differential equation we need to evaluate:</a:t>
            </a:r>
          </a:p>
          <a:p>
            <a:pPr algn="ctr" eaLnBrk="0"/>
            <a:r>
              <a:rPr lang="en-US" sz="4559" dirty="0" smtClean="0"/>
              <a:t>                                </a:t>
            </a:r>
          </a:p>
          <a:p>
            <a:pPr algn="ctr" eaLnBrk="0"/>
            <a:r>
              <a:rPr lang="en-US" sz="4559" dirty="0" smtClean="0"/>
              <a:t>                                  </a:t>
            </a:r>
          </a:p>
          <a:p>
            <a:pPr eaLnBrk="0"/>
            <a:r>
              <a:rPr lang="en-US" dirty="0" smtClean="0"/>
              <a:t>The integration steps in a rigid body simulation can be as difficult and complicated as you want.</a:t>
            </a:r>
          </a:p>
          <a:p>
            <a:pPr eaLnBrk="0"/>
            <a:r>
              <a:rPr lang="en-US" dirty="0" smtClean="0"/>
              <a:t>To solve this you can </a:t>
            </a:r>
            <a:r>
              <a:rPr lang="en-US" dirty="0" err="1" smtClean="0"/>
              <a:t>eg</a:t>
            </a:r>
            <a:r>
              <a:rPr lang="en-US" dirty="0" smtClean="0"/>
              <a:t> use a simple Euler step:</a:t>
            </a:r>
          </a:p>
          <a:p>
            <a:pPr algn="ctr" eaLnBrk="0"/>
            <a:r>
              <a:rPr lang="en-US" dirty="0" smtClean="0"/>
              <a:t>                                                        </a:t>
            </a:r>
          </a:p>
          <a:p>
            <a:pPr algn="ctr" eaLnBrk="0"/>
            <a:r>
              <a:rPr lang="en-US" dirty="0" smtClean="0"/>
              <a:t>                                                          </a:t>
            </a:r>
          </a:p>
          <a:p>
            <a:pPr algn="ctr" eaLnBrk="0"/>
            <a:endParaRPr lang="en-US" dirty="0" smtClean="0"/>
          </a:p>
          <a:p>
            <a:pPr algn="ctr" eaLnBrk="0"/>
            <a:endParaRPr lang="en-US" dirty="0"/>
          </a:p>
        </p:txBody>
      </p:sp>
      <p:pic>
        <p:nvPicPr>
          <p:cNvPr id="10242" name="LaTeX: \displaystyle{ \vc{p} \left ( t .." descr="\displaystyle{ \vc{p} \left ( t + dt \right ) = \int^{t+dt}_t \vc{F} dt + \vc{ p } \left( t \right ) 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0137" y="2447645"/>
            <a:ext cx="3919727" cy="76809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43" name="LaTeX: \displaystyle{ \vc{L} \left ( t .." descr="\displaystyle{ \vc{L} \left ( t + dt \right ) = \int^{t+dt}_t \vc{M} dt + \vc{L} \left( t \right ) 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7074" y="3281400"/>
            <a:ext cx="4062984" cy="76809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44" name="LaTeX: \displaystyle{ \vc{p}(t+\Delta t.." descr="\displaystyle{ \vc{p}(t+\Delta t) = \vc{p}(t) + \vc{F}(t) \, \Delta t 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8412" y="5383981"/>
            <a:ext cx="3557016" cy="3048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0245" name="LaTeX: \displaystyle{ \vc{L}(t+\Delta t.." descr="\displaystyle{ \vc{L}(t+\Delta t) = \vc{L}(t) + \vc{M}(t) \, \Delta t 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088" y="5822893"/>
            <a:ext cx="3703320" cy="3048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830997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rigid body (</a:t>
            </a:r>
            <a:r>
              <a:rPr lang="en-US" b="1" dirty="0" err="1" smtClean="0">
                <a:solidFill>
                  <a:srgbClr val="C00000"/>
                </a:solidFill>
              </a:rPr>
              <a:t>Starrkörper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b="1" dirty="0" smtClean="0"/>
              <a:t> </a:t>
            </a:r>
            <a:r>
              <a:rPr lang="en-US" dirty="0" smtClean="0"/>
              <a:t>is a solid body that is not deformable.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57187" y="2685143"/>
            <a:ext cx="8429655" cy="1226457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1054100" y="3257225"/>
            <a:ext cx="7035801" cy="2438245"/>
            <a:chOff x="744665" y="3448580"/>
            <a:chExt cx="7848601" cy="2719919"/>
          </a:xfrm>
        </p:grpSpPr>
        <p:sp>
          <p:nvSpPr>
            <p:cNvPr id="12" name="Oval 11"/>
            <p:cNvSpPr/>
            <p:nvPr/>
          </p:nvSpPr>
          <p:spPr>
            <a:xfrm>
              <a:off x="3398966" y="3448580"/>
              <a:ext cx="1257300" cy="125730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611566" y="4070880"/>
              <a:ext cx="59817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587909" y="4003200"/>
              <a:ext cx="716057" cy="91440"/>
              <a:chOff x="5392643" y="4212220"/>
              <a:chExt cx="716057" cy="9144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445124" y="4264660"/>
                <a:ext cx="663576" cy="889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6523166" y="3448580"/>
              <a:ext cx="1257300" cy="1257300"/>
            </a:xfrm>
            <a:prstGeom prst="ellipse">
              <a:avLst/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480209" y="4003200"/>
              <a:ext cx="716057" cy="91440"/>
              <a:chOff x="5392643" y="4212220"/>
              <a:chExt cx="716057" cy="9144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5445124" y="4264660"/>
                <a:ext cx="663576" cy="889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170366" y="4883680"/>
              <a:ext cx="1435101" cy="1257301"/>
            </a:xfrm>
            <a:custGeom>
              <a:avLst/>
              <a:gdLst>
                <a:gd name="connsiteX0" fmla="*/ 0 w 1257300"/>
                <a:gd name="connsiteY0" fmla="*/ 628650 h 1257300"/>
                <a:gd name="connsiteX1" fmla="*/ 184128 w 1257300"/>
                <a:gd name="connsiteY1" fmla="*/ 184127 h 1257300"/>
                <a:gd name="connsiteX2" fmla="*/ 628651 w 1257300"/>
                <a:gd name="connsiteY2" fmla="*/ 0 h 1257300"/>
                <a:gd name="connsiteX3" fmla="*/ 1073174 w 1257300"/>
                <a:gd name="connsiteY3" fmla="*/ 184128 h 1257300"/>
                <a:gd name="connsiteX4" fmla="*/ 1257301 w 1257300"/>
                <a:gd name="connsiteY4" fmla="*/ 628651 h 1257300"/>
                <a:gd name="connsiteX5" fmla="*/ 1073174 w 1257300"/>
                <a:gd name="connsiteY5" fmla="*/ 1073174 h 1257300"/>
                <a:gd name="connsiteX6" fmla="*/ 628651 w 1257300"/>
                <a:gd name="connsiteY6" fmla="*/ 1257301 h 1257300"/>
                <a:gd name="connsiteX7" fmla="*/ 184128 w 1257300"/>
                <a:gd name="connsiteY7" fmla="*/ 1073173 h 1257300"/>
                <a:gd name="connsiteX8" fmla="*/ 1 w 1257300"/>
                <a:gd name="connsiteY8" fmla="*/ 628650 h 1257300"/>
                <a:gd name="connsiteX9" fmla="*/ 0 w 1257300"/>
                <a:gd name="connsiteY9" fmla="*/ 628650 h 1257300"/>
                <a:gd name="connsiteX0" fmla="*/ 0 w 1435101"/>
                <a:gd name="connsiteY0" fmla="*/ 628650 h 1257301"/>
                <a:gd name="connsiteX1" fmla="*/ 184128 w 1435101"/>
                <a:gd name="connsiteY1" fmla="*/ 184127 h 1257301"/>
                <a:gd name="connsiteX2" fmla="*/ 628651 w 1435101"/>
                <a:gd name="connsiteY2" fmla="*/ 0 h 1257301"/>
                <a:gd name="connsiteX3" fmla="*/ 1073174 w 1435101"/>
                <a:gd name="connsiteY3" fmla="*/ 184128 h 1257301"/>
                <a:gd name="connsiteX4" fmla="*/ 1435101 w 1435101"/>
                <a:gd name="connsiteY4" fmla="*/ 641351 h 1257301"/>
                <a:gd name="connsiteX5" fmla="*/ 1073174 w 1435101"/>
                <a:gd name="connsiteY5" fmla="*/ 1073174 h 1257301"/>
                <a:gd name="connsiteX6" fmla="*/ 628651 w 1435101"/>
                <a:gd name="connsiteY6" fmla="*/ 1257301 h 1257301"/>
                <a:gd name="connsiteX7" fmla="*/ 184128 w 1435101"/>
                <a:gd name="connsiteY7" fmla="*/ 1073173 h 1257301"/>
                <a:gd name="connsiteX8" fmla="*/ 1 w 1435101"/>
                <a:gd name="connsiteY8" fmla="*/ 628650 h 1257301"/>
                <a:gd name="connsiteX9" fmla="*/ 0 w 1435101"/>
                <a:gd name="connsiteY9" fmla="*/ 62865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5101" h="1257301">
                  <a:moveTo>
                    <a:pt x="0" y="628650"/>
                  </a:moveTo>
                  <a:cubicBezTo>
                    <a:pt x="0" y="461922"/>
                    <a:pt x="66233" y="302022"/>
                    <a:pt x="184128" y="184127"/>
                  </a:cubicBezTo>
                  <a:cubicBezTo>
                    <a:pt x="302023" y="66232"/>
                    <a:pt x="461923" y="0"/>
                    <a:pt x="628651" y="0"/>
                  </a:cubicBezTo>
                  <a:cubicBezTo>
                    <a:pt x="795379" y="0"/>
                    <a:pt x="938766" y="77236"/>
                    <a:pt x="1073174" y="184128"/>
                  </a:cubicBezTo>
                  <a:cubicBezTo>
                    <a:pt x="1207582" y="291020"/>
                    <a:pt x="1435101" y="474623"/>
                    <a:pt x="1435101" y="641351"/>
                  </a:cubicBezTo>
                  <a:cubicBezTo>
                    <a:pt x="1435101" y="808079"/>
                    <a:pt x="1207582" y="970516"/>
                    <a:pt x="1073174" y="1073174"/>
                  </a:cubicBezTo>
                  <a:cubicBezTo>
                    <a:pt x="938766" y="1175832"/>
                    <a:pt x="795379" y="1257301"/>
                    <a:pt x="628651" y="1257301"/>
                  </a:cubicBezTo>
                  <a:cubicBezTo>
                    <a:pt x="461923" y="1257301"/>
                    <a:pt x="302023" y="1191068"/>
                    <a:pt x="184128" y="1073173"/>
                  </a:cubicBezTo>
                  <a:cubicBezTo>
                    <a:pt x="66233" y="955278"/>
                    <a:pt x="1" y="795378"/>
                    <a:pt x="1" y="628650"/>
                  </a:cubicBezTo>
                  <a:lnTo>
                    <a:pt x="0" y="6286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598866" y="5505980"/>
              <a:ext cx="5981700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575209" y="5438300"/>
              <a:ext cx="716057" cy="91440"/>
              <a:chOff x="5392643" y="4212220"/>
              <a:chExt cx="716057" cy="9144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5445124" y="4264660"/>
                <a:ext cx="663576" cy="889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6704121" y="4870981"/>
              <a:ext cx="1063648" cy="1297518"/>
            </a:xfrm>
            <a:custGeom>
              <a:avLst/>
              <a:gdLst>
                <a:gd name="connsiteX0" fmla="*/ 0 w 1257300"/>
                <a:gd name="connsiteY0" fmla="*/ 628650 h 1257300"/>
                <a:gd name="connsiteX1" fmla="*/ 184128 w 1257300"/>
                <a:gd name="connsiteY1" fmla="*/ 184127 h 1257300"/>
                <a:gd name="connsiteX2" fmla="*/ 628651 w 1257300"/>
                <a:gd name="connsiteY2" fmla="*/ 0 h 1257300"/>
                <a:gd name="connsiteX3" fmla="*/ 1073174 w 1257300"/>
                <a:gd name="connsiteY3" fmla="*/ 184128 h 1257300"/>
                <a:gd name="connsiteX4" fmla="*/ 1257301 w 1257300"/>
                <a:gd name="connsiteY4" fmla="*/ 628651 h 1257300"/>
                <a:gd name="connsiteX5" fmla="*/ 1073174 w 1257300"/>
                <a:gd name="connsiteY5" fmla="*/ 1073174 h 1257300"/>
                <a:gd name="connsiteX6" fmla="*/ 628651 w 1257300"/>
                <a:gd name="connsiteY6" fmla="*/ 1257301 h 1257300"/>
                <a:gd name="connsiteX7" fmla="*/ 184128 w 1257300"/>
                <a:gd name="connsiteY7" fmla="*/ 1073173 h 1257300"/>
                <a:gd name="connsiteX8" fmla="*/ 1 w 1257300"/>
                <a:gd name="connsiteY8" fmla="*/ 628650 h 1257300"/>
                <a:gd name="connsiteX9" fmla="*/ 0 w 1257300"/>
                <a:gd name="connsiteY9" fmla="*/ 628650 h 1257300"/>
                <a:gd name="connsiteX0" fmla="*/ 368299 w 1257300"/>
                <a:gd name="connsiteY0" fmla="*/ 635000 h 1257301"/>
                <a:gd name="connsiteX1" fmla="*/ 184127 w 1257300"/>
                <a:gd name="connsiteY1" fmla="*/ 184127 h 1257301"/>
                <a:gd name="connsiteX2" fmla="*/ 628650 w 1257300"/>
                <a:gd name="connsiteY2" fmla="*/ 0 h 1257301"/>
                <a:gd name="connsiteX3" fmla="*/ 1073173 w 1257300"/>
                <a:gd name="connsiteY3" fmla="*/ 184128 h 1257301"/>
                <a:gd name="connsiteX4" fmla="*/ 1257300 w 1257300"/>
                <a:gd name="connsiteY4" fmla="*/ 628651 h 1257301"/>
                <a:gd name="connsiteX5" fmla="*/ 1073173 w 1257300"/>
                <a:gd name="connsiteY5" fmla="*/ 1073174 h 1257301"/>
                <a:gd name="connsiteX6" fmla="*/ 628650 w 1257300"/>
                <a:gd name="connsiteY6" fmla="*/ 1257301 h 1257301"/>
                <a:gd name="connsiteX7" fmla="*/ 184127 w 1257300"/>
                <a:gd name="connsiteY7" fmla="*/ 1073173 h 1257301"/>
                <a:gd name="connsiteX8" fmla="*/ 0 w 1257300"/>
                <a:gd name="connsiteY8" fmla="*/ 628650 h 1257301"/>
                <a:gd name="connsiteX9" fmla="*/ 368299 w 1257300"/>
                <a:gd name="connsiteY9" fmla="*/ 635000 h 1257301"/>
                <a:gd name="connsiteX0" fmla="*/ 229680 w 1118681"/>
                <a:gd name="connsiteY0" fmla="*/ 635000 h 1257301"/>
                <a:gd name="connsiteX1" fmla="*/ 45508 w 1118681"/>
                <a:gd name="connsiteY1" fmla="*/ 184127 h 1257301"/>
                <a:gd name="connsiteX2" fmla="*/ 490031 w 1118681"/>
                <a:gd name="connsiteY2" fmla="*/ 0 h 1257301"/>
                <a:gd name="connsiteX3" fmla="*/ 934554 w 1118681"/>
                <a:gd name="connsiteY3" fmla="*/ 184128 h 1257301"/>
                <a:gd name="connsiteX4" fmla="*/ 1118681 w 1118681"/>
                <a:gd name="connsiteY4" fmla="*/ 628651 h 1257301"/>
                <a:gd name="connsiteX5" fmla="*/ 934554 w 1118681"/>
                <a:gd name="connsiteY5" fmla="*/ 1073174 h 1257301"/>
                <a:gd name="connsiteX6" fmla="*/ 490031 w 1118681"/>
                <a:gd name="connsiteY6" fmla="*/ 1257301 h 1257301"/>
                <a:gd name="connsiteX7" fmla="*/ 45508 w 1118681"/>
                <a:gd name="connsiteY7" fmla="*/ 1073173 h 1257301"/>
                <a:gd name="connsiteX8" fmla="*/ 216981 w 1118681"/>
                <a:gd name="connsiteY8" fmla="*/ 654050 h 1257301"/>
                <a:gd name="connsiteX9" fmla="*/ 229680 w 1118681"/>
                <a:gd name="connsiteY9" fmla="*/ 635000 h 1257301"/>
                <a:gd name="connsiteX0" fmla="*/ 227564 w 1116565"/>
                <a:gd name="connsiteY0" fmla="*/ 635000 h 1257301"/>
                <a:gd name="connsiteX1" fmla="*/ 43392 w 1116565"/>
                <a:gd name="connsiteY1" fmla="*/ 184127 h 1257301"/>
                <a:gd name="connsiteX2" fmla="*/ 487915 w 1116565"/>
                <a:gd name="connsiteY2" fmla="*/ 0 h 1257301"/>
                <a:gd name="connsiteX3" fmla="*/ 932438 w 1116565"/>
                <a:gd name="connsiteY3" fmla="*/ 184128 h 1257301"/>
                <a:gd name="connsiteX4" fmla="*/ 1116565 w 1116565"/>
                <a:gd name="connsiteY4" fmla="*/ 628651 h 1257301"/>
                <a:gd name="connsiteX5" fmla="*/ 932438 w 1116565"/>
                <a:gd name="connsiteY5" fmla="*/ 1073174 h 1257301"/>
                <a:gd name="connsiteX6" fmla="*/ 487915 w 1116565"/>
                <a:gd name="connsiteY6" fmla="*/ 1257301 h 1257301"/>
                <a:gd name="connsiteX7" fmla="*/ 43392 w 1116565"/>
                <a:gd name="connsiteY7" fmla="*/ 1073173 h 1257301"/>
                <a:gd name="connsiteX8" fmla="*/ 227565 w 1116565"/>
                <a:gd name="connsiteY8" fmla="*/ 654050 h 1257301"/>
                <a:gd name="connsiteX9" fmla="*/ 227564 w 1116565"/>
                <a:gd name="connsiteY9" fmla="*/ 635000 h 1257301"/>
                <a:gd name="connsiteX0" fmla="*/ 227564 w 1116565"/>
                <a:gd name="connsiteY0" fmla="*/ 635000 h 1257301"/>
                <a:gd name="connsiteX1" fmla="*/ 43392 w 1116565"/>
                <a:gd name="connsiteY1" fmla="*/ 184127 h 1257301"/>
                <a:gd name="connsiteX2" fmla="*/ 487915 w 1116565"/>
                <a:gd name="connsiteY2" fmla="*/ 0 h 1257301"/>
                <a:gd name="connsiteX3" fmla="*/ 932438 w 1116565"/>
                <a:gd name="connsiteY3" fmla="*/ 184128 h 1257301"/>
                <a:gd name="connsiteX4" fmla="*/ 1116565 w 1116565"/>
                <a:gd name="connsiteY4" fmla="*/ 628651 h 1257301"/>
                <a:gd name="connsiteX5" fmla="*/ 932438 w 1116565"/>
                <a:gd name="connsiteY5" fmla="*/ 1073174 h 1257301"/>
                <a:gd name="connsiteX6" fmla="*/ 487915 w 1116565"/>
                <a:gd name="connsiteY6" fmla="*/ 1257301 h 1257301"/>
                <a:gd name="connsiteX7" fmla="*/ 43392 w 1116565"/>
                <a:gd name="connsiteY7" fmla="*/ 1073173 h 1257301"/>
                <a:gd name="connsiteX8" fmla="*/ 227565 w 1116565"/>
                <a:gd name="connsiteY8" fmla="*/ 654050 h 1257301"/>
                <a:gd name="connsiteX9" fmla="*/ 227564 w 1116565"/>
                <a:gd name="connsiteY9" fmla="*/ 635000 h 1257301"/>
                <a:gd name="connsiteX0" fmla="*/ 227565 w 1116565"/>
                <a:gd name="connsiteY0" fmla="*/ 654050 h 1257301"/>
                <a:gd name="connsiteX1" fmla="*/ 43392 w 1116565"/>
                <a:gd name="connsiteY1" fmla="*/ 184127 h 1257301"/>
                <a:gd name="connsiteX2" fmla="*/ 487915 w 1116565"/>
                <a:gd name="connsiteY2" fmla="*/ 0 h 1257301"/>
                <a:gd name="connsiteX3" fmla="*/ 932438 w 1116565"/>
                <a:gd name="connsiteY3" fmla="*/ 184128 h 1257301"/>
                <a:gd name="connsiteX4" fmla="*/ 1116565 w 1116565"/>
                <a:gd name="connsiteY4" fmla="*/ 628651 h 1257301"/>
                <a:gd name="connsiteX5" fmla="*/ 932438 w 1116565"/>
                <a:gd name="connsiteY5" fmla="*/ 1073174 h 1257301"/>
                <a:gd name="connsiteX6" fmla="*/ 487915 w 1116565"/>
                <a:gd name="connsiteY6" fmla="*/ 1257301 h 1257301"/>
                <a:gd name="connsiteX7" fmla="*/ 43392 w 1116565"/>
                <a:gd name="connsiteY7" fmla="*/ 1073173 h 1257301"/>
                <a:gd name="connsiteX8" fmla="*/ 227565 w 1116565"/>
                <a:gd name="connsiteY8" fmla="*/ 654050 h 1257301"/>
                <a:gd name="connsiteX0" fmla="*/ 227565 w 1116565"/>
                <a:gd name="connsiteY0" fmla="*/ 654050 h 1257301"/>
                <a:gd name="connsiteX1" fmla="*/ 43392 w 1116565"/>
                <a:gd name="connsiteY1" fmla="*/ 184127 h 1257301"/>
                <a:gd name="connsiteX2" fmla="*/ 487915 w 1116565"/>
                <a:gd name="connsiteY2" fmla="*/ 0 h 1257301"/>
                <a:gd name="connsiteX3" fmla="*/ 932438 w 1116565"/>
                <a:gd name="connsiteY3" fmla="*/ 184128 h 1257301"/>
                <a:gd name="connsiteX4" fmla="*/ 1116565 w 1116565"/>
                <a:gd name="connsiteY4" fmla="*/ 628651 h 1257301"/>
                <a:gd name="connsiteX5" fmla="*/ 932438 w 1116565"/>
                <a:gd name="connsiteY5" fmla="*/ 1073174 h 1257301"/>
                <a:gd name="connsiteX6" fmla="*/ 487915 w 1116565"/>
                <a:gd name="connsiteY6" fmla="*/ 1257301 h 1257301"/>
                <a:gd name="connsiteX7" fmla="*/ 43392 w 1116565"/>
                <a:gd name="connsiteY7" fmla="*/ 1073173 h 1257301"/>
                <a:gd name="connsiteX8" fmla="*/ 227565 w 1116565"/>
                <a:gd name="connsiteY8" fmla="*/ 654050 h 1257301"/>
                <a:gd name="connsiteX0" fmla="*/ 238148 w 1114448"/>
                <a:gd name="connsiteY0" fmla="*/ 609600 h 1257301"/>
                <a:gd name="connsiteX1" fmla="*/ 41275 w 1114448"/>
                <a:gd name="connsiteY1" fmla="*/ 184127 h 1257301"/>
                <a:gd name="connsiteX2" fmla="*/ 485798 w 1114448"/>
                <a:gd name="connsiteY2" fmla="*/ 0 h 1257301"/>
                <a:gd name="connsiteX3" fmla="*/ 930321 w 1114448"/>
                <a:gd name="connsiteY3" fmla="*/ 184128 h 1257301"/>
                <a:gd name="connsiteX4" fmla="*/ 1114448 w 1114448"/>
                <a:gd name="connsiteY4" fmla="*/ 628651 h 1257301"/>
                <a:gd name="connsiteX5" fmla="*/ 930321 w 1114448"/>
                <a:gd name="connsiteY5" fmla="*/ 1073174 h 1257301"/>
                <a:gd name="connsiteX6" fmla="*/ 485798 w 1114448"/>
                <a:gd name="connsiteY6" fmla="*/ 1257301 h 1257301"/>
                <a:gd name="connsiteX7" fmla="*/ 41275 w 1114448"/>
                <a:gd name="connsiteY7" fmla="*/ 1073173 h 1257301"/>
                <a:gd name="connsiteX8" fmla="*/ 238148 w 1114448"/>
                <a:gd name="connsiteY8" fmla="*/ 609600 h 1257301"/>
                <a:gd name="connsiteX0" fmla="*/ 238148 w 1114448"/>
                <a:gd name="connsiteY0" fmla="*/ 609600 h 1276351"/>
                <a:gd name="connsiteX1" fmla="*/ 41275 w 1114448"/>
                <a:gd name="connsiteY1" fmla="*/ 184127 h 1276351"/>
                <a:gd name="connsiteX2" fmla="*/ 485798 w 1114448"/>
                <a:gd name="connsiteY2" fmla="*/ 0 h 1276351"/>
                <a:gd name="connsiteX3" fmla="*/ 930321 w 1114448"/>
                <a:gd name="connsiteY3" fmla="*/ 184128 h 1276351"/>
                <a:gd name="connsiteX4" fmla="*/ 1114448 w 1114448"/>
                <a:gd name="connsiteY4" fmla="*/ 628651 h 1276351"/>
                <a:gd name="connsiteX5" fmla="*/ 930321 w 1114448"/>
                <a:gd name="connsiteY5" fmla="*/ 1073174 h 1276351"/>
                <a:gd name="connsiteX6" fmla="*/ 485798 w 1114448"/>
                <a:gd name="connsiteY6" fmla="*/ 1257301 h 1276351"/>
                <a:gd name="connsiteX7" fmla="*/ 66675 w 1114448"/>
                <a:gd name="connsiteY7" fmla="*/ 958873 h 1276351"/>
                <a:gd name="connsiteX8" fmla="*/ 238148 w 1114448"/>
                <a:gd name="connsiteY8" fmla="*/ 609600 h 1276351"/>
                <a:gd name="connsiteX0" fmla="*/ 212748 w 1089048"/>
                <a:gd name="connsiteY0" fmla="*/ 622300 h 1289051"/>
                <a:gd name="connsiteX1" fmla="*/ 66675 w 1089048"/>
                <a:gd name="connsiteY1" fmla="*/ 273027 h 1289051"/>
                <a:gd name="connsiteX2" fmla="*/ 460398 w 1089048"/>
                <a:gd name="connsiteY2" fmla="*/ 12700 h 1289051"/>
                <a:gd name="connsiteX3" fmla="*/ 904921 w 1089048"/>
                <a:gd name="connsiteY3" fmla="*/ 196828 h 1289051"/>
                <a:gd name="connsiteX4" fmla="*/ 1089048 w 1089048"/>
                <a:gd name="connsiteY4" fmla="*/ 641351 h 1289051"/>
                <a:gd name="connsiteX5" fmla="*/ 904921 w 1089048"/>
                <a:gd name="connsiteY5" fmla="*/ 1085874 h 1289051"/>
                <a:gd name="connsiteX6" fmla="*/ 460398 w 1089048"/>
                <a:gd name="connsiteY6" fmla="*/ 1270001 h 1289051"/>
                <a:gd name="connsiteX7" fmla="*/ 41275 w 1089048"/>
                <a:gd name="connsiteY7" fmla="*/ 971573 h 1289051"/>
                <a:gd name="connsiteX8" fmla="*/ 212748 w 1089048"/>
                <a:gd name="connsiteY8" fmla="*/ 622300 h 1289051"/>
                <a:gd name="connsiteX0" fmla="*/ 187348 w 1063648"/>
                <a:gd name="connsiteY0" fmla="*/ 622300 h 1297518"/>
                <a:gd name="connsiteX1" fmla="*/ 41275 w 1063648"/>
                <a:gd name="connsiteY1" fmla="*/ 273027 h 1297518"/>
                <a:gd name="connsiteX2" fmla="*/ 434998 w 1063648"/>
                <a:gd name="connsiteY2" fmla="*/ 12700 h 1297518"/>
                <a:gd name="connsiteX3" fmla="*/ 879521 w 1063648"/>
                <a:gd name="connsiteY3" fmla="*/ 196828 h 1297518"/>
                <a:gd name="connsiteX4" fmla="*/ 1063648 w 1063648"/>
                <a:gd name="connsiteY4" fmla="*/ 641351 h 1297518"/>
                <a:gd name="connsiteX5" fmla="*/ 879521 w 1063648"/>
                <a:gd name="connsiteY5" fmla="*/ 1085874 h 1297518"/>
                <a:gd name="connsiteX6" fmla="*/ 434998 w 1063648"/>
                <a:gd name="connsiteY6" fmla="*/ 1270001 h 1297518"/>
                <a:gd name="connsiteX7" fmla="*/ 66675 w 1063648"/>
                <a:gd name="connsiteY7" fmla="*/ 920773 h 1297518"/>
                <a:gd name="connsiteX8" fmla="*/ 187348 w 1063648"/>
                <a:gd name="connsiteY8" fmla="*/ 622300 h 129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648" h="1297518">
                  <a:moveTo>
                    <a:pt x="187348" y="622300"/>
                  </a:moveTo>
                  <a:cubicBezTo>
                    <a:pt x="183115" y="514342"/>
                    <a:pt x="0" y="374627"/>
                    <a:pt x="41275" y="273027"/>
                  </a:cubicBezTo>
                  <a:cubicBezTo>
                    <a:pt x="82550" y="171427"/>
                    <a:pt x="295290" y="25400"/>
                    <a:pt x="434998" y="12700"/>
                  </a:cubicBezTo>
                  <a:cubicBezTo>
                    <a:pt x="574706" y="0"/>
                    <a:pt x="761626" y="78933"/>
                    <a:pt x="879521" y="196828"/>
                  </a:cubicBezTo>
                  <a:cubicBezTo>
                    <a:pt x="997416" y="314723"/>
                    <a:pt x="1063648" y="474623"/>
                    <a:pt x="1063648" y="641351"/>
                  </a:cubicBezTo>
                  <a:cubicBezTo>
                    <a:pt x="1063648" y="808079"/>
                    <a:pt x="997415" y="967979"/>
                    <a:pt x="879521" y="1085874"/>
                  </a:cubicBezTo>
                  <a:cubicBezTo>
                    <a:pt x="761626" y="1203769"/>
                    <a:pt x="570472" y="1297518"/>
                    <a:pt x="434998" y="1270001"/>
                  </a:cubicBezTo>
                  <a:cubicBezTo>
                    <a:pt x="299524" y="1242484"/>
                    <a:pt x="107950" y="1028723"/>
                    <a:pt x="66675" y="920773"/>
                  </a:cubicBezTo>
                  <a:cubicBezTo>
                    <a:pt x="25400" y="812823"/>
                    <a:pt x="191581" y="730258"/>
                    <a:pt x="187348" y="6223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823109" y="5438300"/>
              <a:ext cx="716057" cy="91440"/>
              <a:chOff x="5392643" y="4212220"/>
              <a:chExt cx="716057" cy="9144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5445124" y="4264660"/>
                <a:ext cx="663576" cy="8890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5392643" y="4212220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44665" y="3804180"/>
              <a:ext cx="1854200" cy="4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Rigid Body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4666" y="5299575"/>
              <a:ext cx="1638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Soft Body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/>
            <a:r>
              <a:rPr lang="en-US" dirty="0" smtClean="0"/>
              <a:t>Linear Momentum                  </a:t>
            </a:r>
          </a:p>
          <a:p>
            <a:pPr eaLnBrk="0"/>
            <a:r>
              <a:rPr lang="en-US" dirty="0" smtClean="0"/>
              <a:t>Angular Momentum                     </a:t>
            </a:r>
          </a:p>
          <a:p>
            <a:r>
              <a:rPr lang="en-US" dirty="0" smtClean="0"/>
              <a:t>Conservation of Linear Momentum</a:t>
            </a:r>
          </a:p>
          <a:p>
            <a:r>
              <a:rPr lang="en-US" dirty="0" smtClean="0"/>
              <a:t>Conservation of Angular Momentum</a:t>
            </a:r>
          </a:p>
          <a:p>
            <a:pPr eaLnBrk="0"/>
            <a:r>
              <a:rPr lang="en-US" dirty="0" smtClean="0"/>
              <a:t>Linear Momentum = Integrated Force:             </a:t>
            </a:r>
          </a:p>
          <a:p>
            <a:pPr eaLnBrk="0"/>
            <a:r>
              <a:rPr lang="en-US" dirty="0" smtClean="0"/>
              <a:t>Angular Momentum = Integrated Moment:               </a:t>
            </a:r>
          </a:p>
          <a:p>
            <a:r>
              <a:rPr lang="en-US" dirty="0" smtClean="0"/>
              <a:t>Integration = actual problem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86" name="LaTeX:  \vc{p} = m \, \vc{v}" descr=" \vc{p} = m \, \vc{v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9891" y="1336837"/>
            <a:ext cx="1091183" cy="1981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7" name="LaTeX:  \vc{L} = \vc{r} \cross \vc{p} " descr=" \vc{L} = \vc{r} \cross \vc{p}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8328" y="1686504"/>
            <a:ext cx="1313687" cy="27127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8" name="LaTeX:  \dot{\vc{p}}  = \vc{F} " descr=" \dot{\vc{p}}  = \vc{F} 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8412" y="3006288"/>
            <a:ext cx="801623" cy="26822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489" name="LaTeX:  \dot{\vc{L}}  = \vc{M}  " descr=" \dot{\vc{L}}  = \vc{M}  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154" y="3372048"/>
            <a:ext cx="935736" cy="28041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" y="1532237"/>
            <a:ext cx="8817429" cy="4358116"/>
          </a:xfrm>
        </p:spPr>
        <p:txBody>
          <a:bodyPr/>
          <a:lstStyle/>
          <a:p>
            <a:r>
              <a:rPr lang="en-US" sz="1800" dirty="0" smtClean="0"/>
              <a:t>for each (RigidBody* body in scene-&gt;rigidBodies) {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auto contacts = scene-&gt;determineContacts(body);</a:t>
            </a:r>
          </a:p>
          <a:p>
            <a:r>
              <a:rPr lang="en-US" sz="1800" dirty="0" smtClean="0"/>
              <a:t>	auto fieldForces = scene-&gt;determineFieldForces(body);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auto totalForce = computeTotalForce(contacts, fieldForces);</a:t>
            </a:r>
          </a:p>
          <a:p>
            <a:r>
              <a:rPr lang="en-US" sz="1800" dirty="0" smtClean="0"/>
              <a:t>	auto totalMoment = computeTotalMoment(contacts);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body-&gt;linearMomentum.integrate(timeStep, totalForce);	</a:t>
            </a:r>
          </a:p>
          <a:p>
            <a:r>
              <a:rPr lang="en-US" sz="1800" dirty="0" smtClean="0"/>
              <a:t>	body-&gt;angularMomentum.integrate(timeStep, totalMoment);</a:t>
            </a:r>
          </a:p>
          <a:p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body-&gt;velocity = body-&gt;linearMomentum / body-&gt;mass;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body-&gt;angularVelocity = body-&gt;invInertiaTensor *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					body-&gt;angularMomentum;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body-&gt;position.integrate(timeStep, body-&gt;velocity);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body-&gt;rotation.integrate(timeStep, body-&gt;angularVelocity);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132579"/>
            <a:ext cx="8817429" cy="400050"/>
          </a:xfrm>
        </p:spPr>
        <p:txBody>
          <a:bodyPr/>
          <a:lstStyle/>
          <a:p>
            <a:r>
              <a:rPr lang="en-US" dirty="0" smtClean="0"/>
              <a:t>Rigid Body Update Code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Momentum and Linear Velocity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905000"/>
            <a:ext cx="8443914" cy="4192575"/>
          </a:xfrm>
        </p:spPr>
        <p:txBody>
          <a:bodyPr/>
          <a:lstStyle/>
          <a:p>
            <a:pPr eaLnBrk="0"/>
            <a:r>
              <a:rPr lang="en-US" dirty="0" smtClean="0"/>
              <a:t>From the definition of linear momentum </a:t>
            </a:r>
            <a:r>
              <a:rPr lang="en-US" dirty="0" smtClean="0"/>
              <a:t>                    </a:t>
            </a:r>
            <a:r>
              <a:rPr lang="en-US" dirty="0" smtClean="0"/>
              <a:t>we can directly identify </a:t>
            </a:r>
            <a:r>
              <a:rPr lang="en-US" dirty="0" smtClean="0"/>
              <a:t>               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Freeform 8"/>
          <p:cNvSpPr/>
          <p:nvPr/>
        </p:nvSpPr>
        <p:spPr>
          <a:xfrm rot="3726723" flipH="1">
            <a:off x="3197860" y="3478530"/>
            <a:ext cx="1509959" cy="1910981"/>
          </a:xfrm>
          <a:custGeom>
            <a:avLst/>
            <a:gdLst>
              <a:gd name="connsiteX0" fmla="*/ 609600 w 2487083"/>
              <a:gd name="connsiteY0" fmla="*/ 325967 h 2201334"/>
              <a:gd name="connsiteX1" fmla="*/ 2032000 w 2487083"/>
              <a:gd name="connsiteY1" fmla="*/ 122767 h 2201334"/>
              <a:gd name="connsiteX2" fmla="*/ 1651000 w 2487083"/>
              <a:gd name="connsiteY2" fmla="*/ 1062567 h 2201334"/>
              <a:gd name="connsiteX3" fmla="*/ 2413000 w 2487083"/>
              <a:gd name="connsiteY3" fmla="*/ 1316567 h 2201334"/>
              <a:gd name="connsiteX4" fmla="*/ 1206500 w 2487083"/>
              <a:gd name="connsiteY4" fmla="*/ 2180167 h 2201334"/>
              <a:gd name="connsiteX5" fmla="*/ 101600 w 2487083"/>
              <a:gd name="connsiteY5" fmla="*/ 1189567 h 2201334"/>
              <a:gd name="connsiteX6" fmla="*/ 609600 w 2487083"/>
              <a:gd name="connsiteY6" fmla="*/ 325967 h 2201334"/>
              <a:gd name="connsiteX0" fmla="*/ 609600 w 2518438"/>
              <a:gd name="connsiteY0" fmla="*/ 325967 h 2201334"/>
              <a:gd name="connsiteX1" fmla="*/ 2032000 w 2518438"/>
              <a:gd name="connsiteY1" fmla="*/ 122767 h 2201334"/>
              <a:gd name="connsiteX2" fmla="*/ 1839129 w 2518438"/>
              <a:gd name="connsiteY2" fmla="*/ 1062567 h 2201334"/>
              <a:gd name="connsiteX3" fmla="*/ 2413000 w 2518438"/>
              <a:gd name="connsiteY3" fmla="*/ 1316567 h 2201334"/>
              <a:gd name="connsiteX4" fmla="*/ 1206500 w 2518438"/>
              <a:gd name="connsiteY4" fmla="*/ 2180167 h 2201334"/>
              <a:gd name="connsiteX5" fmla="*/ 101600 w 2518438"/>
              <a:gd name="connsiteY5" fmla="*/ 1189567 h 2201334"/>
              <a:gd name="connsiteX6" fmla="*/ 609600 w 2518438"/>
              <a:gd name="connsiteY6" fmla="*/ 325967 h 2201334"/>
              <a:gd name="connsiteX0" fmla="*/ 609600 w 2446774"/>
              <a:gd name="connsiteY0" fmla="*/ 325967 h 2316461"/>
              <a:gd name="connsiteX1" fmla="*/ 2032000 w 2446774"/>
              <a:gd name="connsiteY1" fmla="*/ 122767 h 2316461"/>
              <a:gd name="connsiteX2" fmla="*/ 1839129 w 2446774"/>
              <a:gd name="connsiteY2" fmla="*/ 1062567 h 2316461"/>
              <a:gd name="connsiteX3" fmla="*/ 2413000 w 2446774"/>
              <a:gd name="connsiteY3" fmla="*/ 1316567 h 2316461"/>
              <a:gd name="connsiteX4" fmla="*/ 2041770 w 2446774"/>
              <a:gd name="connsiteY4" fmla="*/ 2007334 h 2316461"/>
              <a:gd name="connsiteX5" fmla="*/ 1206500 w 2446774"/>
              <a:gd name="connsiteY5" fmla="*/ 2180167 h 2316461"/>
              <a:gd name="connsiteX6" fmla="*/ 101600 w 2446774"/>
              <a:gd name="connsiteY6" fmla="*/ 1189567 h 2316461"/>
              <a:gd name="connsiteX7" fmla="*/ 609600 w 2446774"/>
              <a:gd name="connsiteY7" fmla="*/ 325967 h 2316461"/>
              <a:gd name="connsiteX0" fmla="*/ 570971 w 2408145"/>
              <a:gd name="connsiteY0" fmla="*/ 325967 h 2106129"/>
              <a:gd name="connsiteX1" fmla="*/ 1993371 w 2408145"/>
              <a:gd name="connsiteY1" fmla="*/ 122767 h 2106129"/>
              <a:gd name="connsiteX2" fmla="*/ 1800500 w 2408145"/>
              <a:gd name="connsiteY2" fmla="*/ 1062567 h 2106129"/>
              <a:gd name="connsiteX3" fmla="*/ 2374371 w 2408145"/>
              <a:gd name="connsiteY3" fmla="*/ 1316567 h 2106129"/>
              <a:gd name="connsiteX4" fmla="*/ 2003141 w 2408145"/>
              <a:gd name="connsiteY4" fmla="*/ 2007334 h 2106129"/>
              <a:gd name="connsiteX5" fmla="*/ 948796 w 2408145"/>
              <a:gd name="connsiteY5" fmla="*/ 1909340 h 2106129"/>
              <a:gd name="connsiteX6" fmla="*/ 62971 w 2408145"/>
              <a:gd name="connsiteY6" fmla="*/ 1189567 h 2106129"/>
              <a:gd name="connsiteX7" fmla="*/ 570971 w 2408145"/>
              <a:gd name="connsiteY7" fmla="*/ 325967 h 2106129"/>
              <a:gd name="connsiteX0" fmla="*/ 242136 w 2079310"/>
              <a:gd name="connsiteY0" fmla="*/ 325967 h 2106129"/>
              <a:gd name="connsiteX1" fmla="*/ 1664536 w 2079310"/>
              <a:gd name="connsiteY1" fmla="*/ 122767 h 2106129"/>
              <a:gd name="connsiteX2" fmla="*/ 1471665 w 2079310"/>
              <a:gd name="connsiteY2" fmla="*/ 1062567 h 2106129"/>
              <a:gd name="connsiteX3" fmla="*/ 2045536 w 2079310"/>
              <a:gd name="connsiteY3" fmla="*/ 1316567 h 2106129"/>
              <a:gd name="connsiteX4" fmla="*/ 1674306 w 2079310"/>
              <a:gd name="connsiteY4" fmla="*/ 2007334 h 2106129"/>
              <a:gd name="connsiteX5" fmla="*/ 619961 w 2079310"/>
              <a:gd name="connsiteY5" fmla="*/ 1909340 h 2106129"/>
              <a:gd name="connsiteX6" fmla="*/ 211718 w 2079310"/>
              <a:gd name="connsiteY6" fmla="*/ 922867 h 2106129"/>
              <a:gd name="connsiteX7" fmla="*/ 242136 w 2079310"/>
              <a:gd name="connsiteY7" fmla="*/ 325967 h 2106129"/>
              <a:gd name="connsiteX0" fmla="*/ 283753 w 1892490"/>
              <a:gd name="connsiteY0" fmla="*/ 133350 h 2510412"/>
              <a:gd name="connsiteX1" fmla="*/ 1477716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892490"/>
              <a:gd name="connsiteY0" fmla="*/ 133350 h 2510412"/>
              <a:gd name="connsiteX1" fmla="*/ 1706153 w 1892490"/>
              <a:gd name="connsiteY1" fmla="*/ 527050 h 2510412"/>
              <a:gd name="connsiteX2" fmla="*/ 1284845 w 1892490"/>
              <a:gd name="connsiteY2" fmla="*/ 1466850 h 2510412"/>
              <a:gd name="connsiteX3" fmla="*/ 1858716 w 1892490"/>
              <a:gd name="connsiteY3" fmla="*/ 1720850 h 2510412"/>
              <a:gd name="connsiteX4" fmla="*/ 1487486 w 1892490"/>
              <a:gd name="connsiteY4" fmla="*/ 2411617 h 2510412"/>
              <a:gd name="connsiteX5" fmla="*/ 433141 w 1892490"/>
              <a:gd name="connsiteY5" fmla="*/ 2313623 h 2510412"/>
              <a:gd name="connsiteX6" fmla="*/ 24898 w 1892490"/>
              <a:gd name="connsiteY6" fmla="*/ 1327150 h 2510412"/>
              <a:gd name="connsiteX7" fmla="*/ 283753 w 1892490"/>
              <a:gd name="connsiteY7" fmla="*/ 133350 h 2510412"/>
              <a:gd name="connsiteX0" fmla="*/ 283753 w 1911074"/>
              <a:gd name="connsiteY0" fmla="*/ 133350 h 2510412"/>
              <a:gd name="connsiteX1" fmla="*/ 1706153 w 1911074"/>
              <a:gd name="connsiteY1" fmla="*/ 527050 h 2510412"/>
              <a:gd name="connsiteX2" fmla="*/ 1513282 w 1911074"/>
              <a:gd name="connsiteY2" fmla="*/ 1466850 h 2510412"/>
              <a:gd name="connsiteX3" fmla="*/ 1858716 w 1911074"/>
              <a:gd name="connsiteY3" fmla="*/ 1720850 h 2510412"/>
              <a:gd name="connsiteX4" fmla="*/ 1487486 w 1911074"/>
              <a:gd name="connsiteY4" fmla="*/ 2411617 h 2510412"/>
              <a:gd name="connsiteX5" fmla="*/ 433141 w 1911074"/>
              <a:gd name="connsiteY5" fmla="*/ 2313623 h 2510412"/>
              <a:gd name="connsiteX6" fmla="*/ 24898 w 1911074"/>
              <a:gd name="connsiteY6" fmla="*/ 1327150 h 2510412"/>
              <a:gd name="connsiteX7" fmla="*/ 283753 w 1911074"/>
              <a:gd name="connsiteY7" fmla="*/ 133350 h 2510412"/>
              <a:gd name="connsiteX0" fmla="*/ 283753 w 1911074"/>
              <a:gd name="connsiteY0" fmla="*/ 133350 h 2494367"/>
              <a:gd name="connsiteX1" fmla="*/ 1706153 w 1911074"/>
              <a:gd name="connsiteY1" fmla="*/ 527050 h 2494367"/>
              <a:gd name="connsiteX2" fmla="*/ 1513282 w 1911074"/>
              <a:gd name="connsiteY2" fmla="*/ 1466850 h 2494367"/>
              <a:gd name="connsiteX3" fmla="*/ 1801869 w 1911074"/>
              <a:gd name="connsiteY3" fmla="*/ 1935140 h 2494367"/>
              <a:gd name="connsiteX4" fmla="*/ 1487486 w 1911074"/>
              <a:gd name="connsiteY4" fmla="*/ 2411617 h 2494367"/>
              <a:gd name="connsiteX5" fmla="*/ 433141 w 1911074"/>
              <a:gd name="connsiteY5" fmla="*/ 2313623 h 2494367"/>
              <a:gd name="connsiteX6" fmla="*/ 24898 w 1911074"/>
              <a:gd name="connsiteY6" fmla="*/ 1327150 h 2494367"/>
              <a:gd name="connsiteX7" fmla="*/ 283753 w 1911074"/>
              <a:gd name="connsiteY7" fmla="*/ 133350 h 2494367"/>
              <a:gd name="connsiteX0" fmla="*/ 326086 w 1894141"/>
              <a:gd name="connsiteY0" fmla="*/ 133350 h 2240367"/>
              <a:gd name="connsiteX1" fmla="*/ 1697686 w 1894141"/>
              <a:gd name="connsiteY1" fmla="*/ 273050 h 2240367"/>
              <a:gd name="connsiteX2" fmla="*/ 1504815 w 1894141"/>
              <a:gd name="connsiteY2" fmla="*/ 1212850 h 2240367"/>
              <a:gd name="connsiteX3" fmla="*/ 1793402 w 1894141"/>
              <a:gd name="connsiteY3" fmla="*/ 1681140 h 2240367"/>
              <a:gd name="connsiteX4" fmla="*/ 1479019 w 1894141"/>
              <a:gd name="connsiteY4" fmla="*/ 2157617 h 2240367"/>
              <a:gd name="connsiteX5" fmla="*/ 424674 w 1894141"/>
              <a:gd name="connsiteY5" fmla="*/ 2059623 h 2240367"/>
              <a:gd name="connsiteX6" fmla="*/ 16431 w 1894141"/>
              <a:gd name="connsiteY6" fmla="*/ 1073150 h 2240367"/>
              <a:gd name="connsiteX7" fmla="*/ 326086 w 1894141"/>
              <a:gd name="connsiteY7" fmla="*/ 133350 h 2240367"/>
              <a:gd name="connsiteX0" fmla="*/ 458009 w 2026064"/>
              <a:gd name="connsiteY0" fmla="*/ 133350 h 2240367"/>
              <a:gd name="connsiteX1" fmla="*/ 1829609 w 2026064"/>
              <a:gd name="connsiteY1" fmla="*/ 273050 h 2240367"/>
              <a:gd name="connsiteX2" fmla="*/ 1636738 w 2026064"/>
              <a:gd name="connsiteY2" fmla="*/ 1212850 h 2240367"/>
              <a:gd name="connsiteX3" fmla="*/ 1925325 w 2026064"/>
              <a:gd name="connsiteY3" fmla="*/ 1681140 h 2240367"/>
              <a:gd name="connsiteX4" fmla="*/ 1610942 w 2026064"/>
              <a:gd name="connsiteY4" fmla="*/ 2157617 h 2240367"/>
              <a:gd name="connsiteX5" fmla="*/ 556597 w 2026064"/>
              <a:gd name="connsiteY5" fmla="*/ 2059623 h 2240367"/>
              <a:gd name="connsiteX6" fmla="*/ 148354 w 2026064"/>
              <a:gd name="connsiteY6" fmla="*/ 1073150 h 2240367"/>
              <a:gd name="connsiteX7" fmla="*/ 458009 w 2026064"/>
              <a:gd name="connsiteY7" fmla="*/ 133350 h 2240367"/>
              <a:gd name="connsiteX0" fmla="*/ 572309 w 2140364"/>
              <a:gd name="connsiteY0" fmla="*/ 298450 h 2405467"/>
              <a:gd name="connsiteX1" fmla="*/ 1943909 w 2140364"/>
              <a:gd name="connsiteY1" fmla="*/ 438150 h 2405467"/>
              <a:gd name="connsiteX2" fmla="*/ 1751038 w 2140364"/>
              <a:gd name="connsiteY2" fmla="*/ 1377950 h 2405467"/>
              <a:gd name="connsiteX3" fmla="*/ 2039625 w 2140364"/>
              <a:gd name="connsiteY3" fmla="*/ 1846240 h 2405467"/>
              <a:gd name="connsiteX4" fmla="*/ 1725242 w 2140364"/>
              <a:gd name="connsiteY4" fmla="*/ 2322717 h 2405467"/>
              <a:gd name="connsiteX5" fmla="*/ 670897 w 2140364"/>
              <a:gd name="connsiteY5" fmla="*/ 2224723 h 2405467"/>
              <a:gd name="connsiteX6" fmla="*/ 262654 w 2140364"/>
              <a:gd name="connsiteY6" fmla="*/ 1238250 h 2405467"/>
              <a:gd name="connsiteX7" fmla="*/ 572309 w 2140364"/>
              <a:gd name="connsiteY7" fmla="*/ 298450 h 2405467"/>
              <a:gd name="connsiteX0" fmla="*/ 419909 w 1987964"/>
              <a:gd name="connsiteY0" fmla="*/ 222250 h 2329267"/>
              <a:gd name="connsiteX1" fmla="*/ 1791509 w 1987964"/>
              <a:gd name="connsiteY1" fmla="*/ 361950 h 2329267"/>
              <a:gd name="connsiteX2" fmla="*/ 1598638 w 1987964"/>
              <a:gd name="connsiteY2" fmla="*/ 1301750 h 2329267"/>
              <a:gd name="connsiteX3" fmla="*/ 1887225 w 1987964"/>
              <a:gd name="connsiteY3" fmla="*/ 1770040 h 2329267"/>
              <a:gd name="connsiteX4" fmla="*/ 1572842 w 1987964"/>
              <a:gd name="connsiteY4" fmla="*/ 2246517 h 2329267"/>
              <a:gd name="connsiteX5" fmla="*/ 518497 w 1987964"/>
              <a:gd name="connsiteY5" fmla="*/ 2148523 h 2329267"/>
              <a:gd name="connsiteX6" fmla="*/ 110254 w 1987964"/>
              <a:gd name="connsiteY6" fmla="*/ 1162050 h 2329267"/>
              <a:gd name="connsiteX7" fmla="*/ 419909 w 1987964"/>
              <a:gd name="connsiteY7" fmla="*/ 222250 h 2329267"/>
              <a:gd name="connsiteX0" fmla="*/ 275286 w 1843341"/>
              <a:gd name="connsiteY0" fmla="*/ 162983 h 2250330"/>
              <a:gd name="connsiteX1" fmla="*/ 1646886 w 1843341"/>
              <a:gd name="connsiteY1" fmla="*/ 302683 h 2250330"/>
              <a:gd name="connsiteX2" fmla="*/ 1454015 w 1843341"/>
              <a:gd name="connsiteY2" fmla="*/ 1242483 h 2250330"/>
              <a:gd name="connsiteX3" fmla="*/ 1742602 w 1843341"/>
              <a:gd name="connsiteY3" fmla="*/ 1710773 h 2250330"/>
              <a:gd name="connsiteX4" fmla="*/ 1428219 w 1843341"/>
              <a:gd name="connsiteY4" fmla="*/ 2187250 h 2250330"/>
              <a:gd name="connsiteX5" fmla="*/ 373874 w 1843341"/>
              <a:gd name="connsiteY5" fmla="*/ 2089256 h 2250330"/>
              <a:gd name="connsiteX6" fmla="*/ 16431 w 1843341"/>
              <a:gd name="connsiteY6" fmla="*/ 1280583 h 2250330"/>
              <a:gd name="connsiteX7" fmla="*/ 275286 w 1843341"/>
              <a:gd name="connsiteY7" fmla="*/ 162983 h 2250330"/>
              <a:gd name="connsiteX0" fmla="*/ 287986 w 1856041"/>
              <a:gd name="connsiteY0" fmla="*/ 162983 h 2250330"/>
              <a:gd name="connsiteX1" fmla="*/ 1659586 w 1856041"/>
              <a:gd name="connsiteY1" fmla="*/ 302683 h 2250330"/>
              <a:gd name="connsiteX2" fmla="*/ 1466715 w 1856041"/>
              <a:gd name="connsiteY2" fmla="*/ 1242483 h 2250330"/>
              <a:gd name="connsiteX3" fmla="*/ 1755302 w 1856041"/>
              <a:gd name="connsiteY3" fmla="*/ 1710773 h 2250330"/>
              <a:gd name="connsiteX4" fmla="*/ 1440919 w 1856041"/>
              <a:gd name="connsiteY4" fmla="*/ 2187250 h 2250330"/>
              <a:gd name="connsiteX5" fmla="*/ 386574 w 1856041"/>
              <a:gd name="connsiteY5" fmla="*/ 2089256 h 2250330"/>
              <a:gd name="connsiteX6" fmla="*/ 29131 w 1856041"/>
              <a:gd name="connsiteY6" fmla="*/ 1280583 h 2250330"/>
              <a:gd name="connsiteX7" fmla="*/ 287986 w 1856041"/>
              <a:gd name="connsiteY7" fmla="*/ 162983 h 2250330"/>
              <a:gd name="connsiteX0" fmla="*/ 296453 w 1864508"/>
              <a:gd name="connsiteY0" fmla="*/ 162983 h 2250330"/>
              <a:gd name="connsiteX1" fmla="*/ 1668053 w 1864508"/>
              <a:gd name="connsiteY1" fmla="*/ 302683 h 2250330"/>
              <a:gd name="connsiteX2" fmla="*/ 1475182 w 1864508"/>
              <a:gd name="connsiteY2" fmla="*/ 1242483 h 2250330"/>
              <a:gd name="connsiteX3" fmla="*/ 1763769 w 1864508"/>
              <a:gd name="connsiteY3" fmla="*/ 1710773 h 2250330"/>
              <a:gd name="connsiteX4" fmla="*/ 1449386 w 1864508"/>
              <a:gd name="connsiteY4" fmla="*/ 2187250 h 2250330"/>
              <a:gd name="connsiteX5" fmla="*/ 522041 w 1864508"/>
              <a:gd name="connsiteY5" fmla="*/ 2089256 h 2250330"/>
              <a:gd name="connsiteX6" fmla="*/ 37598 w 1864508"/>
              <a:gd name="connsiteY6" fmla="*/ 1280583 h 2250330"/>
              <a:gd name="connsiteX7" fmla="*/ 296453 w 1864508"/>
              <a:gd name="connsiteY7" fmla="*/ 162983 h 2250330"/>
              <a:gd name="connsiteX0" fmla="*/ 296453 w 1864508"/>
              <a:gd name="connsiteY0" fmla="*/ 162983 h 2253067"/>
              <a:gd name="connsiteX1" fmla="*/ 1668053 w 1864508"/>
              <a:gd name="connsiteY1" fmla="*/ 302683 h 2253067"/>
              <a:gd name="connsiteX2" fmla="*/ 1475182 w 1864508"/>
              <a:gd name="connsiteY2" fmla="*/ 1242483 h 2253067"/>
              <a:gd name="connsiteX3" fmla="*/ 1763769 w 1864508"/>
              <a:gd name="connsiteY3" fmla="*/ 1710773 h 2253067"/>
              <a:gd name="connsiteX4" fmla="*/ 1449386 w 1864508"/>
              <a:gd name="connsiteY4" fmla="*/ 2187250 h 2253067"/>
              <a:gd name="connsiteX5" fmla="*/ 522041 w 1864508"/>
              <a:gd name="connsiteY5" fmla="*/ 2089256 h 2253067"/>
              <a:gd name="connsiteX6" fmla="*/ 37598 w 1864508"/>
              <a:gd name="connsiteY6" fmla="*/ 1280583 h 2253067"/>
              <a:gd name="connsiteX7" fmla="*/ 296453 w 1864508"/>
              <a:gd name="connsiteY7" fmla="*/ 162983 h 2253067"/>
              <a:gd name="connsiteX0" fmla="*/ 296453 w 1885349"/>
              <a:gd name="connsiteY0" fmla="*/ 162983 h 2253067"/>
              <a:gd name="connsiteX1" fmla="*/ 1668053 w 1885349"/>
              <a:gd name="connsiteY1" fmla="*/ 302683 h 2253067"/>
              <a:gd name="connsiteX2" fmla="*/ 1600227 w 1885349"/>
              <a:gd name="connsiteY2" fmla="*/ 808566 h 2253067"/>
              <a:gd name="connsiteX3" fmla="*/ 1475182 w 1885349"/>
              <a:gd name="connsiteY3" fmla="*/ 1242483 h 2253067"/>
              <a:gd name="connsiteX4" fmla="*/ 1763769 w 1885349"/>
              <a:gd name="connsiteY4" fmla="*/ 1710773 h 2253067"/>
              <a:gd name="connsiteX5" fmla="*/ 1449386 w 1885349"/>
              <a:gd name="connsiteY5" fmla="*/ 2187250 h 2253067"/>
              <a:gd name="connsiteX6" fmla="*/ 522041 w 1885349"/>
              <a:gd name="connsiteY6" fmla="*/ 2089256 h 2253067"/>
              <a:gd name="connsiteX7" fmla="*/ 37598 w 1885349"/>
              <a:gd name="connsiteY7" fmla="*/ 1280583 h 2253067"/>
              <a:gd name="connsiteX8" fmla="*/ 296453 w 1885349"/>
              <a:gd name="connsiteY8" fmla="*/ 162983 h 2253067"/>
              <a:gd name="connsiteX0" fmla="*/ 296453 w 1847249"/>
              <a:gd name="connsiteY0" fmla="*/ 162983 h 2253067"/>
              <a:gd name="connsiteX1" fmla="*/ 1668053 w 1847249"/>
              <a:gd name="connsiteY1" fmla="*/ 302683 h 2253067"/>
              <a:gd name="connsiteX2" fmla="*/ 1600227 w 1847249"/>
              <a:gd name="connsiteY2" fmla="*/ 808566 h 2253067"/>
              <a:gd name="connsiteX3" fmla="*/ 1475182 w 1847249"/>
              <a:gd name="connsiteY3" fmla="*/ 1242483 h 2253067"/>
              <a:gd name="connsiteX4" fmla="*/ 1763769 w 1847249"/>
              <a:gd name="connsiteY4" fmla="*/ 1710773 h 2253067"/>
              <a:gd name="connsiteX5" fmla="*/ 1449386 w 1847249"/>
              <a:gd name="connsiteY5" fmla="*/ 2187250 h 2253067"/>
              <a:gd name="connsiteX6" fmla="*/ 522041 w 1847249"/>
              <a:gd name="connsiteY6" fmla="*/ 2089256 h 2253067"/>
              <a:gd name="connsiteX7" fmla="*/ 37598 w 1847249"/>
              <a:gd name="connsiteY7" fmla="*/ 1280583 h 2253067"/>
              <a:gd name="connsiteX8" fmla="*/ 296453 w 1847249"/>
              <a:gd name="connsiteY8" fmla="*/ 162983 h 2253067"/>
              <a:gd name="connsiteX0" fmla="*/ 296453 w 1768068"/>
              <a:gd name="connsiteY0" fmla="*/ 162983 h 2253067"/>
              <a:gd name="connsiteX1" fmla="*/ 1477553 w 1768068"/>
              <a:gd name="connsiteY1" fmla="*/ 302683 h 2253067"/>
              <a:gd name="connsiteX2" fmla="*/ 1600227 w 1768068"/>
              <a:gd name="connsiteY2" fmla="*/ 808566 h 2253067"/>
              <a:gd name="connsiteX3" fmla="*/ 1475182 w 1768068"/>
              <a:gd name="connsiteY3" fmla="*/ 1242483 h 2253067"/>
              <a:gd name="connsiteX4" fmla="*/ 1763769 w 1768068"/>
              <a:gd name="connsiteY4" fmla="*/ 1710773 h 2253067"/>
              <a:gd name="connsiteX5" fmla="*/ 1449386 w 1768068"/>
              <a:gd name="connsiteY5" fmla="*/ 2187250 h 2253067"/>
              <a:gd name="connsiteX6" fmla="*/ 522041 w 1768068"/>
              <a:gd name="connsiteY6" fmla="*/ 2089256 h 2253067"/>
              <a:gd name="connsiteX7" fmla="*/ 37598 w 1768068"/>
              <a:gd name="connsiteY7" fmla="*/ 1280583 h 2253067"/>
              <a:gd name="connsiteX8" fmla="*/ 296453 w 1768068"/>
              <a:gd name="connsiteY8" fmla="*/ 162983 h 22530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68068"/>
              <a:gd name="connsiteY0" fmla="*/ 175683 h 2265767"/>
              <a:gd name="connsiteX1" fmla="*/ 1436739 w 1768068"/>
              <a:gd name="connsiteY1" fmla="*/ 239183 h 2265767"/>
              <a:gd name="connsiteX2" fmla="*/ 1600227 w 1768068"/>
              <a:gd name="connsiteY2" fmla="*/ 821266 h 2265767"/>
              <a:gd name="connsiteX3" fmla="*/ 1475182 w 1768068"/>
              <a:gd name="connsiteY3" fmla="*/ 1255183 h 2265767"/>
              <a:gd name="connsiteX4" fmla="*/ 1763769 w 1768068"/>
              <a:gd name="connsiteY4" fmla="*/ 1723473 h 2265767"/>
              <a:gd name="connsiteX5" fmla="*/ 1449386 w 1768068"/>
              <a:gd name="connsiteY5" fmla="*/ 2199950 h 2265767"/>
              <a:gd name="connsiteX6" fmla="*/ 522041 w 1768068"/>
              <a:gd name="connsiteY6" fmla="*/ 2101956 h 2265767"/>
              <a:gd name="connsiteX7" fmla="*/ 37598 w 1768068"/>
              <a:gd name="connsiteY7" fmla="*/ 1293283 h 2265767"/>
              <a:gd name="connsiteX8" fmla="*/ 296453 w 1768068"/>
              <a:gd name="connsiteY8" fmla="*/ 175683 h 2265767"/>
              <a:gd name="connsiteX0" fmla="*/ 296453 w 1799818"/>
              <a:gd name="connsiteY0" fmla="*/ 175683 h 2265767"/>
              <a:gd name="connsiteX1" fmla="*/ 1436739 w 1799818"/>
              <a:gd name="connsiteY1" fmla="*/ 239183 h 2265767"/>
              <a:gd name="connsiteX2" fmla="*/ 1600227 w 1799818"/>
              <a:gd name="connsiteY2" fmla="*/ 821266 h 2265767"/>
              <a:gd name="connsiteX3" fmla="*/ 1475182 w 1799818"/>
              <a:gd name="connsiteY3" fmla="*/ 1255183 h 2265767"/>
              <a:gd name="connsiteX4" fmla="*/ 1795519 w 1799818"/>
              <a:gd name="connsiteY4" fmla="*/ 1875873 h 2265767"/>
              <a:gd name="connsiteX5" fmla="*/ 1449386 w 1799818"/>
              <a:gd name="connsiteY5" fmla="*/ 2199950 h 2265767"/>
              <a:gd name="connsiteX6" fmla="*/ 522041 w 1799818"/>
              <a:gd name="connsiteY6" fmla="*/ 2101956 h 2265767"/>
              <a:gd name="connsiteX7" fmla="*/ 37598 w 1799818"/>
              <a:gd name="connsiteY7" fmla="*/ 1293283 h 2265767"/>
              <a:gd name="connsiteX8" fmla="*/ 296453 w 1799818"/>
              <a:gd name="connsiteY8" fmla="*/ 175683 h 2265767"/>
              <a:gd name="connsiteX0" fmla="*/ 296453 w 1780768"/>
              <a:gd name="connsiteY0" fmla="*/ 175683 h 2265767"/>
              <a:gd name="connsiteX1" fmla="*/ 1436739 w 1780768"/>
              <a:gd name="connsiteY1" fmla="*/ 239183 h 2265767"/>
              <a:gd name="connsiteX2" fmla="*/ 1600227 w 1780768"/>
              <a:gd name="connsiteY2" fmla="*/ 821266 h 2265767"/>
              <a:gd name="connsiteX3" fmla="*/ 1475182 w 1780768"/>
              <a:gd name="connsiteY3" fmla="*/ 1255183 h 2265767"/>
              <a:gd name="connsiteX4" fmla="*/ 1776469 w 1780768"/>
              <a:gd name="connsiteY4" fmla="*/ 1774273 h 2265767"/>
              <a:gd name="connsiteX5" fmla="*/ 1449386 w 1780768"/>
              <a:gd name="connsiteY5" fmla="*/ 2199950 h 2265767"/>
              <a:gd name="connsiteX6" fmla="*/ 522041 w 1780768"/>
              <a:gd name="connsiteY6" fmla="*/ 2101956 h 2265767"/>
              <a:gd name="connsiteX7" fmla="*/ 37598 w 1780768"/>
              <a:gd name="connsiteY7" fmla="*/ 1293283 h 2265767"/>
              <a:gd name="connsiteX8" fmla="*/ 296453 w 1780768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57377 w 1785002"/>
              <a:gd name="connsiteY2" fmla="*/ 567266 h 2265767"/>
              <a:gd name="connsiteX3" fmla="*/ 1600227 w 1785002"/>
              <a:gd name="connsiteY3" fmla="*/ 821266 h 2265767"/>
              <a:gd name="connsiteX4" fmla="*/ 1644677 w 1785002"/>
              <a:gd name="connsiteY4" fmla="*/ 1107016 h 2265767"/>
              <a:gd name="connsiteX5" fmla="*/ 1500582 w 1785002"/>
              <a:gd name="connsiteY5" fmla="*/ 1394883 h 2265767"/>
              <a:gd name="connsiteX6" fmla="*/ 1776469 w 1785002"/>
              <a:gd name="connsiteY6" fmla="*/ 1774273 h 2265767"/>
              <a:gd name="connsiteX7" fmla="*/ 1449386 w 1785002"/>
              <a:gd name="connsiteY7" fmla="*/ 2199950 h 2265767"/>
              <a:gd name="connsiteX8" fmla="*/ 522041 w 1785002"/>
              <a:gd name="connsiteY8" fmla="*/ 2101956 h 2265767"/>
              <a:gd name="connsiteX9" fmla="*/ 37598 w 1785002"/>
              <a:gd name="connsiteY9" fmla="*/ 1293283 h 2265767"/>
              <a:gd name="connsiteX10" fmla="*/ 296453 w 1785002"/>
              <a:gd name="connsiteY10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00227 w 1785002"/>
              <a:gd name="connsiteY2" fmla="*/ 82126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593877 w 1785002"/>
              <a:gd name="connsiteY2" fmla="*/ 624416 h 2265767"/>
              <a:gd name="connsiteX3" fmla="*/ 1644677 w 1785002"/>
              <a:gd name="connsiteY3" fmla="*/ 1107016 h 2265767"/>
              <a:gd name="connsiteX4" fmla="*/ 1500582 w 1785002"/>
              <a:gd name="connsiteY4" fmla="*/ 1394883 h 2265767"/>
              <a:gd name="connsiteX5" fmla="*/ 1776469 w 1785002"/>
              <a:gd name="connsiteY5" fmla="*/ 1774273 h 2265767"/>
              <a:gd name="connsiteX6" fmla="*/ 1449386 w 1785002"/>
              <a:gd name="connsiteY6" fmla="*/ 2199950 h 2265767"/>
              <a:gd name="connsiteX7" fmla="*/ 522041 w 1785002"/>
              <a:gd name="connsiteY7" fmla="*/ 2101956 h 2265767"/>
              <a:gd name="connsiteX8" fmla="*/ 37598 w 1785002"/>
              <a:gd name="connsiteY8" fmla="*/ 1293283 h 2265767"/>
              <a:gd name="connsiteX9" fmla="*/ 296453 w 1785002"/>
              <a:gd name="connsiteY9" fmla="*/ 175683 h 2265767"/>
              <a:gd name="connsiteX0" fmla="*/ 296453 w 1785002"/>
              <a:gd name="connsiteY0" fmla="*/ 175683 h 2265767"/>
              <a:gd name="connsiteX1" fmla="*/ 1436739 w 1785002"/>
              <a:gd name="connsiteY1" fmla="*/ 239183 h 2265767"/>
              <a:gd name="connsiteX2" fmla="*/ 1644677 w 1785002"/>
              <a:gd name="connsiteY2" fmla="*/ 1107016 h 2265767"/>
              <a:gd name="connsiteX3" fmla="*/ 1500582 w 1785002"/>
              <a:gd name="connsiteY3" fmla="*/ 1394883 h 2265767"/>
              <a:gd name="connsiteX4" fmla="*/ 1776469 w 1785002"/>
              <a:gd name="connsiteY4" fmla="*/ 1774273 h 2265767"/>
              <a:gd name="connsiteX5" fmla="*/ 1449386 w 1785002"/>
              <a:gd name="connsiteY5" fmla="*/ 2199950 h 2265767"/>
              <a:gd name="connsiteX6" fmla="*/ 522041 w 1785002"/>
              <a:gd name="connsiteY6" fmla="*/ 2101956 h 2265767"/>
              <a:gd name="connsiteX7" fmla="*/ 37598 w 1785002"/>
              <a:gd name="connsiteY7" fmla="*/ 1293283 h 2265767"/>
              <a:gd name="connsiteX8" fmla="*/ 296453 w 1785002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44677 w 1790293"/>
              <a:gd name="connsiteY2" fmla="*/ 1107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  <a:gd name="connsiteX0" fmla="*/ 296453 w 1790293"/>
              <a:gd name="connsiteY0" fmla="*/ 175683 h 2265767"/>
              <a:gd name="connsiteX1" fmla="*/ 1436739 w 1790293"/>
              <a:gd name="connsiteY1" fmla="*/ 239183 h 2265767"/>
              <a:gd name="connsiteX2" fmla="*/ 1682777 w 1790293"/>
              <a:gd name="connsiteY2" fmla="*/ 980016 h 2265767"/>
              <a:gd name="connsiteX3" fmla="*/ 1532332 w 1790293"/>
              <a:gd name="connsiteY3" fmla="*/ 1394883 h 2265767"/>
              <a:gd name="connsiteX4" fmla="*/ 1776469 w 1790293"/>
              <a:gd name="connsiteY4" fmla="*/ 1774273 h 2265767"/>
              <a:gd name="connsiteX5" fmla="*/ 1449386 w 1790293"/>
              <a:gd name="connsiteY5" fmla="*/ 2199950 h 2265767"/>
              <a:gd name="connsiteX6" fmla="*/ 522041 w 1790293"/>
              <a:gd name="connsiteY6" fmla="*/ 2101956 h 2265767"/>
              <a:gd name="connsiteX7" fmla="*/ 37598 w 1790293"/>
              <a:gd name="connsiteY7" fmla="*/ 1293283 h 2265767"/>
              <a:gd name="connsiteX8" fmla="*/ 296453 w 1790293"/>
              <a:gd name="connsiteY8" fmla="*/ 175683 h 22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0293" h="2265767">
                <a:moveTo>
                  <a:pt x="296453" y="175683"/>
                </a:moveTo>
                <a:cubicBezTo>
                  <a:pt x="529643" y="0"/>
                  <a:pt x="1257543" y="93486"/>
                  <a:pt x="1436739" y="239183"/>
                </a:cubicBezTo>
                <a:cubicBezTo>
                  <a:pt x="1661443" y="394405"/>
                  <a:pt x="1666845" y="787399"/>
                  <a:pt x="1682777" y="980016"/>
                </a:cubicBezTo>
                <a:cubicBezTo>
                  <a:pt x="1698709" y="1172633"/>
                  <a:pt x="1516717" y="1262507"/>
                  <a:pt x="1532332" y="1394883"/>
                </a:cubicBezTo>
                <a:cubicBezTo>
                  <a:pt x="1547947" y="1527259"/>
                  <a:pt x="1790293" y="1640095"/>
                  <a:pt x="1776469" y="1774273"/>
                </a:cubicBezTo>
                <a:cubicBezTo>
                  <a:pt x="1762645" y="1908451"/>
                  <a:pt x="1658457" y="2145336"/>
                  <a:pt x="1449386" y="2199950"/>
                </a:cubicBezTo>
                <a:cubicBezTo>
                  <a:pt x="1240315" y="2254564"/>
                  <a:pt x="897039" y="2265767"/>
                  <a:pt x="522041" y="2101956"/>
                </a:cubicBezTo>
                <a:cubicBezTo>
                  <a:pt x="147043" y="1938145"/>
                  <a:pt x="75196" y="1614328"/>
                  <a:pt x="37598" y="1293283"/>
                </a:cubicBezTo>
                <a:cubicBezTo>
                  <a:pt x="0" y="972238"/>
                  <a:pt x="63263" y="351366"/>
                  <a:pt x="296453" y="175683"/>
                </a:cubicBezTo>
                <a:close/>
              </a:path>
            </a:pathLst>
          </a:cu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906743" y="3486150"/>
            <a:ext cx="1129430" cy="969910"/>
            <a:chOff x="5392643" y="3333750"/>
            <a:chExt cx="1129430" cy="96991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5495924" y="3333750"/>
              <a:ext cx="1026149" cy="94451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445124" y="3665567"/>
              <a:ext cx="650876" cy="59909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392643" y="421222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294" name="LaTeX: \vc{p} = m \, \vc{v} " descr="\vc{p} = m \, \vc{v} 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2471" y="2098853"/>
            <a:ext cx="1091183" cy="1981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295" name="LaTeX:  \vc{v} = \frac{\vc{p}}{m} " descr=" \vc{v} = \frac{\vc{p}}{m}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1613" y="2370125"/>
            <a:ext cx="847344" cy="33832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296" name="LaTeX: \vc{p}" descr="\vc{p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80000" y="3489325"/>
            <a:ext cx="198118" cy="21335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297" name="LaTeX: \vc{v}" descr="\vc{v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03700" y="3727450"/>
            <a:ext cx="192023" cy="14935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Angular Momentum and Angular Velocity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4458" y="1866900"/>
            <a:ext cx="8443914" cy="3544875"/>
          </a:xfrm>
        </p:spPr>
        <p:txBody>
          <a:bodyPr>
            <a:noAutofit/>
          </a:bodyPr>
          <a:lstStyle/>
          <a:p>
            <a:pPr eaLnBrk="0"/>
            <a:r>
              <a:rPr lang="en-US" dirty="0" smtClean="0"/>
              <a:t>We know:</a:t>
            </a:r>
          </a:p>
          <a:p>
            <a:pPr algn="ctr" eaLnBrk="0"/>
            <a:r>
              <a:rPr lang="en-US" sz="4147" dirty="0" smtClean="0"/>
              <a:t>                                                      </a:t>
            </a:r>
            <a:r>
              <a:rPr lang="en-US" dirty="0" smtClean="0"/>
              <a:t>.</a:t>
            </a:r>
          </a:p>
          <a:p>
            <a:pPr eaLnBrk="0"/>
            <a:r>
              <a:rPr lang="en-US" dirty="0" smtClean="0"/>
              <a:t>      </a:t>
            </a:r>
            <a:r>
              <a:rPr lang="en-US" dirty="0" smtClean="0"/>
              <a:t>depends on the angular velocity </a:t>
            </a:r>
            <a:r>
              <a:rPr lang="en-US" dirty="0" smtClean="0"/>
              <a:t>     </a:t>
            </a:r>
            <a:r>
              <a:rPr lang="en-US" dirty="0" smtClean="0"/>
              <a:t>indirectly.</a:t>
            </a:r>
          </a:p>
          <a:p>
            <a:pPr eaLnBrk="0"/>
            <a:r>
              <a:rPr lang="en-US" dirty="0" smtClean="0"/>
              <a:t>Using this fact, it is possible to transform the equation to</a:t>
            </a:r>
          </a:p>
          <a:p>
            <a:pPr algn="ctr" eaLnBrk="0"/>
            <a:r>
              <a:rPr lang="en-US" dirty="0" smtClean="0"/>
              <a:t>                           ,</a:t>
            </a:r>
            <a:endParaRPr lang="en-US" dirty="0" smtClean="0"/>
          </a:p>
          <a:p>
            <a:pPr eaLnBrk="0"/>
            <a:r>
              <a:rPr lang="en-US" dirty="0" smtClean="0"/>
              <a:t>where </a:t>
            </a:r>
            <a:r>
              <a:rPr lang="en-US" dirty="0" smtClean="0"/>
              <a:t>     </a:t>
            </a:r>
            <a:r>
              <a:rPr lang="en-US" dirty="0" smtClean="0"/>
              <a:t>is the </a:t>
            </a:r>
            <a:r>
              <a:rPr lang="en-US" b="1" dirty="0" smtClean="0">
                <a:solidFill>
                  <a:srgbClr val="C00000"/>
                </a:solidFill>
              </a:rPr>
              <a:t>inertia tensor (</a:t>
            </a:r>
            <a:r>
              <a:rPr lang="en-US" b="1" dirty="0" err="1" smtClean="0">
                <a:solidFill>
                  <a:srgbClr val="C00000"/>
                </a:solidFill>
              </a:rPr>
              <a:t>Trägheitstensor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en-US" dirty="0" smtClean="0"/>
              <a:t>.</a:t>
            </a:r>
          </a:p>
        </p:txBody>
      </p:sp>
      <p:pic>
        <p:nvPicPr>
          <p:cNvPr id="11313" name="LaTeX: \displaystyle{ \vc{L}^{(cm)} = \.." descr="\displaystyle{ \vc{L}^{(cm)} = \sum_i \vc{r}^{(cm)}_i \cross \vc{p_i} = \sum_i \vc{r}^{(cm)}_i \cross m_i \, \vc{v}_i 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8912" y="2370571"/>
            <a:ext cx="5574792" cy="68275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14" name="LaTeX:  \vc{v}_i " descr=" \vc{v}_i 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898" y="3242016"/>
            <a:ext cx="256031" cy="18592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15" name="LaTeX: \omega" descr="\omega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5050" y="3245063"/>
            <a:ext cx="185927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16" name="LaTeX: \displaystyle{ \vc{L}^{(cm)} = \.." descr="\displaystyle{ \vc{L}^{(cm)} = \Phi\, \omega 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3450" y="3970488"/>
            <a:ext cx="1600200" cy="28955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1317" name="LaTeX: \Phi" descr="\Phi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9147" y="4488648"/>
            <a:ext cx="204215" cy="2072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</a:t>
            </a:r>
            <a:r>
              <a:rPr lang="en-US" baseline="0" dirty="0" smtClean="0"/>
              <a:t> Tensor in 2D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9" y="1142984"/>
            <a:ext cx="6029994" cy="4954591"/>
          </a:xfrm>
        </p:spPr>
        <p:txBody>
          <a:bodyPr>
            <a:noAutofit/>
          </a:bodyPr>
          <a:lstStyle/>
          <a:p>
            <a:r>
              <a:rPr lang="en-US" dirty="0" smtClean="0"/>
              <a:t>In 2D the moment definition can be simplified to scalars (like we did for the moment):</a:t>
            </a:r>
          </a:p>
          <a:p>
            <a:pPr algn="ctr" eaLnBrk="0"/>
            <a:r>
              <a:rPr lang="en-US" dirty="0" smtClean="0"/>
              <a:t>                                 with </a:t>
            </a:r>
            <a:r>
              <a:rPr lang="nn-NO" dirty="0" smtClean="0"/>
              <a:t>                                     </a:t>
            </a:r>
            <a:endParaRPr lang="en-US" dirty="0" smtClean="0"/>
          </a:p>
          <a:p>
            <a:pPr eaLnBrk="0"/>
            <a:r>
              <a:rPr lang="en-US" dirty="0" smtClean="0"/>
              <a:t>If we look at an angular motion, it can also be thought of as circular motion around the center of gravity and since      is collinear with    , we know that it is perpendicular to     , this gives               . From the slide about circular movement we also know that</a:t>
            </a:r>
          </a:p>
          <a:p>
            <a:pPr algn="ctr" eaLnBrk="0"/>
            <a:r>
              <a:rPr lang="en-US" dirty="0" smtClean="0"/>
              <a:t> </a:t>
            </a:r>
            <a:r>
              <a:rPr lang="en-US" sz="4368" dirty="0" smtClean="0"/>
              <a:t>                                  </a:t>
            </a:r>
            <a:r>
              <a:rPr lang="en-US" dirty="0" smtClean="0"/>
              <a:t>.</a:t>
            </a:r>
          </a:p>
        </p:txBody>
      </p:sp>
      <p:pic>
        <p:nvPicPr>
          <p:cNvPr id="6174" name="LaTeX: \displaystyle{ L^{(cm)}_i = h^{(.." descr="\displaystyle{ L^{(cm)}_i = h^{(cm)}_i \, p_i 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088" y="1942536"/>
            <a:ext cx="2121407" cy="40843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75" name="LaTeX: \displaystyle{ h^{(cm)}_i = r^{(.." descr="\displaystyle{ h^{(cm)}_i = r^{(cm)}_i \, \sin \alpha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4351" y="1942536"/>
            <a:ext cx="2490216" cy="40843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76" name="LaTeX: \vc{p_i}" descr="\vc{p_i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8061" y="3311941"/>
            <a:ext cx="262127" cy="19811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77" name="LaTeX: \vc{v}" descr="\vc{v}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599" y="3677701"/>
            <a:ext cx="176784" cy="14020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78" name="LaTeX: \vc{r_i}" descr="\vc{r_i}"/>
          <p:cNvPicPr>
            <a:picLocks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9634" y="3677701"/>
            <a:ext cx="210311" cy="182879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79" name="LaTeX: h_i = r_i" descr="h_i = r_i"/>
          <p:cNvPicPr>
            <a:picLocks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6176" y="3967261"/>
            <a:ext cx="890016" cy="26212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6180" name="LaTeX: \displaystyle{ \vc{v_i} = r_i \,.." descr="\displaystyle{ \vc{v_i} = r_i \, \omega \begin{pmatrix}  -\sin \phi \\ \cos \phi \end{pmatrix} \Rightarrow v_i = r_i \, \omega }"/>
          <p:cNvPicPr>
            <a:picLocks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3302" y="4717097"/>
            <a:ext cx="4157471" cy="7284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46" name="Group 45"/>
          <p:cNvGrpSpPr/>
          <p:nvPr/>
        </p:nvGrpSpPr>
        <p:grpSpPr>
          <a:xfrm>
            <a:off x="6387153" y="2913161"/>
            <a:ext cx="2108200" cy="2108200"/>
            <a:chOff x="5042329" y="1701800"/>
            <a:chExt cx="2108200" cy="2108200"/>
          </a:xfrm>
        </p:grpSpPr>
        <p:sp>
          <p:nvSpPr>
            <p:cNvPr id="47" name="Oval 46"/>
            <p:cNvSpPr/>
            <p:nvPr/>
          </p:nvSpPr>
          <p:spPr>
            <a:xfrm>
              <a:off x="5042329" y="1701800"/>
              <a:ext cx="2108200" cy="21082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50709" y="2710180"/>
              <a:ext cx="91440" cy="91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61252" y="3255205"/>
            <a:ext cx="740690" cy="666336"/>
            <a:chOff x="7204506" y="3999009"/>
            <a:chExt cx="740690" cy="666336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 flipH="1" flipV="1">
              <a:off x="7241683" y="3961832"/>
              <a:ext cx="666336" cy="7406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4" name="LaTeX: \vc{r}" descr="\vc{r}"/>
            <p:cNvPicPr>
              <a:picLocks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40600" y="4140200"/>
              <a:ext cx="146303" cy="14935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56"/>
          <p:cNvGrpSpPr/>
          <p:nvPr/>
        </p:nvGrpSpPr>
        <p:grpSpPr>
          <a:xfrm>
            <a:off x="7551917" y="2269079"/>
            <a:ext cx="777235" cy="967563"/>
            <a:chOff x="7551917" y="2269079"/>
            <a:chExt cx="777235" cy="967563"/>
          </a:xfrm>
        </p:grpSpPr>
        <p:cxnSp>
          <p:nvCxnSpPr>
            <p:cNvPr id="50" name="Straight Arrow Connector 49"/>
            <p:cNvCxnSpPr/>
            <p:nvPr/>
          </p:nvCxnSpPr>
          <p:spPr>
            <a:xfrm rot="16200000" flipV="1">
              <a:off x="7696071" y="2681723"/>
              <a:ext cx="576846" cy="5329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6181" name="LaTeX: \vc{v} \parallel \vc{p}" descr="\vc{v} \parallel \vc{p}"/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51917" y="2269079"/>
              <a:ext cx="777235" cy="34137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Oval 54"/>
          <p:cNvSpPr/>
          <p:nvPr/>
        </p:nvSpPr>
        <p:spPr>
          <a:xfrm>
            <a:off x="8159180" y="3128321"/>
            <a:ext cx="183620" cy="1836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</a:t>
            </a:r>
            <a:r>
              <a:rPr lang="en-US" baseline="0" dirty="0" smtClean="0"/>
              <a:t> Tensor in 2D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 eaLnBrk="0"/>
            <a:r>
              <a:rPr lang="en-US" dirty="0" smtClean="0"/>
              <a:t>                                   with                                         </a:t>
            </a:r>
          </a:p>
          <a:p>
            <a:pPr algn="ctr" eaLnBrk="0"/>
            <a:r>
              <a:rPr lang="en-US" sz="4368" dirty="0" smtClean="0"/>
              <a:t>                                    </a:t>
            </a:r>
          </a:p>
          <a:p>
            <a:pPr algn="ctr" eaLnBrk="0"/>
            <a:endParaRPr lang="en-US" dirty="0" smtClean="0"/>
          </a:p>
          <a:p>
            <a:pPr algn="ctr" eaLnBrk="0"/>
            <a:r>
              <a:rPr lang="en-US" sz="4147" dirty="0" smtClean="0"/>
              <a:t>                                                                        </a:t>
            </a:r>
          </a:p>
          <a:p>
            <a:pPr algn="ctr" eaLnBrk="0"/>
            <a:r>
              <a:rPr lang="en-US" sz="5252" dirty="0" smtClean="0"/>
              <a:t>                                      </a:t>
            </a:r>
          </a:p>
          <a:p>
            <a:pPr algn="ctr" eaLnBrk="0"/>
            <a:endParaRPr lang="en-US" dirty="0" smtClean="0"/>
          </a:p>
          <a:p>
            <a:pPr algn="ctr" eaLnBrk="0"/>
            <a:r>
              <a:rPr lang="en-US" sz="4618" dirty="0" smtClean="0"/>
              <a:t>                            </a:t>
            </a:r>
          </a:p>
        </p:txBody>
      </p:sp>
      <p:pic>
        <p:nvPicPr>
          <p:cNvPr id="12302" name="LaTeX: \displaystyle{ L^{(cm)}_i = h^{(.." descr="\displaystyle{ L^{(cm)}_i = h^{(cm)}_i \, p_i 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14" y="1153957"/>
            <a:ext cx="2121407" cy="40843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303" name="LaTeX: \displaystyle{ h^{(cm)}_i = r^{(.." descr="\displaystyle{ h^{(cm)}_i = r^{(cm)}_i \, \sin \alpha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9102" y="1153957"/>
            <a:ext cx="2490216" cy="40843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304" name="LaTeX: \displaystyle{ \vc{v_i} = r_i \,.." descr="\displaystyle{ \vc{v_i} = r_i \, \omega \begin{pmatrix}  -\sin \phi \\ \cos \phi \end{pmatrix} \Rightarrow v_i = r_i \, \omega 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0277" y="1644713"/>
            <a:ext cx="4157471" cy="7284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305" name="LaTeX: \displaystyle{ L^{(cm)} =  \sum_.." descr="\displaystyle{ L^{(cm)} =  \sum_i L^{(cm)}_i  = \sum_i r_i \, p_i = \sum_i r_i \, m_i \, v_i = \sum_i m_i \, r_i \, \left( r_i \, \omega \right ) }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40" y="2884397"/>
            <a:ext cx="7994904" cy="68275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306" name="LaTeX: \displaystyle{ \quad = \sum_i m_.." descr="\displaystyle{ \quad = \sum_i m_i \, r_i^2 \, \omega = \left ( \sum_i m_i \, r_i^2 \right ) \, \omega = \Phi \, \omega }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9539" y="3633236"/>
            <a:ext cx="5300472" cy="91135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2307" name="LaTeX: \displaystyle{\Phi = \sum_i m_i .." descr="\displaystyle{\Phi = \sum_i m_i \, r_i^2 = \int r^2 dm }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3340" y="5038074"/>
            <a:ext cx="3270504" cy="7802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Tensor in 2D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2053126"/>
          </a:xfrm>
        </p:spPr>
        <p:txBody>
          <a:bodyPr/>
          <a:lstStyle/>
          <a:p>
            <a:r>
              <a:rPr lang="en-US" dirty="0" smtClean="0"/>
              <a:t>In 2D the inertia tensor is just a scalar. It is the squared distance of all particles to the center of gravity weighted by their mass:</a:t>
            </a:r>
          </a:p>
          <a:p>
            <a:pPr algn="ctr" eaLnBrk="0"/>
            <a:r>
              <a:rPr lang="en-US" sz="4618" dirty="0" smtClean="0"/>
              <a:t>                                    </a:t>
            </a:r>
            <a:endParaRPr lang="en-US" sz="4618" dirty="0"/>
          </a:p>
        </p:txBody>
      </p:sp>
      <p:grpSp>
        <p:nvGrpSpPr>
          <p:cNvPr id="116" name="Group 115"/>
          <p:cNvGrpSpPr/>
          <p:nvPr/>
        </p:nvGrpSpPr>
        <p:grpSpPr>
          <a:xfrm>
            <a:off x="3639205" y="4146956"/>
            <a:ext cx="1865590" cy="1492522"/>
            <a:chOff x="1568142" y="4375556"/>
            <a:chExt cx="1865590" cy="1492522"/>
          </a:xfrm>
        </p:grpSpPr>
        <p:cxnSp>
          <p:nvCxnSpPr>
            <p:cNvPr id="117" name="Straight Arrow Connector 116"/>
            <p:cNvCxnSpPr>
              <a:endCxn id="142" idx="3"/>
            </p:cNvCxnSpPr>
            <p:nvPr/>
          </p:nvCxnSpPr>
          <p:spPr>
            <a:xfrm>
              <a:off x="2605090" y="5114927"/>
              <a:ext cx="330664" cy="30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41" idx="7"/>
            </p:cNvCxnSpPr>
            <p:nvPr/>
          </p:nvCxnSpPr>
          <p:spPr>
            <a:xfrm rot="10800000" flipV="1">
              <a:off x="2083132" y="5124451"/>
              <a:ext cx="521959" cy="3386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43" idx="3"/>
            </p:cNvCxnSpPr>
            <p:nvPr/>
          </p:nvCxnSpPr>
          <p:spPr>
            <a:xfrm rot="10800000" flipV="1">
              <a:off x="1752210" y="5138740"/>
              <a:ext cx="848119" cy="154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49" idx="6"/>
            </p:cNvCxnSpPr>
            <p:nvPr/>
          </p:nvCxnSpPr>
          <p:spPr>
            <a:xfrm rot="5400000">
              <a:off x="2517723" y="5141130"/>
              <a:ext cx="70708" cy="659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39" idx="5"/>
            </p:cNvCxnSpPr>
            <p:nvPr/>
          </p:nvCxnSpPr>
          <p:spPr>
            <a:xfrm rot="10800000">
              <a:off x="2177803" y="4881416"/>
              <a:ext cx="398711" cy="24303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rot="5400000">
              <a:off x="2305051" y="5314951"/>
              <a:ext cx="461962" cy="904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endCxn id="147" idx="2"/>
            </p:cNvCxnSpPr>
            <p:nvPr/>
          </p:nvCxnSpPr>
          <p:spPr>
            <a:xfrm>
              <a:off x="2586038" y="5138737"/>
              <a:ext cx="639317" cy="4979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endCxn id="146" idx="1"/>
            </p:cNvCxnSpPr>
            <p:nvPr/>
          </p:nvCxnSpPr>
          <p:spPr>
            <a:xfrm>
              <a:off x="2566988" y="5143500"/>
              <a:ext cx="745120" cy="1909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endCxn id="144" idx="1"/>
            </p:cNvCxnSpPr>
            <p:nvPr/>
          </p:nvCxnSpPr>
          <p:spPr>
            <a:xfrm flipV="1">
              <a:off x="2595563" y="5016788"/>
              <a:ext cx="598096" cy="10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endCxn id="140" idx="3"/>
            </p:cNvCxnSpPr>
            <p:nvPr/>
          </p:nvCxnSpPr>
          <p:spPr>
            <a:xfrm rot="5400000" flipH="1" flipV="1">
              <a:off x="2523997" y="4873059"/>
              <a:ext cx="318196" cy="203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7" name="Group 244"/>
            <p:cNvGrpSpPr/>
            <p:nvPr/>
          </p:nvGrpSpPr>
          <p:grpSpPr>
            <a:xfrm>
              <a:off x="1568142" y="4375556"/>
              <a:ext cx="1865590" cy="1492522"/>
              <a:chOff x="5320992" y="3118256"/>
              <a:chExt cx="1865590" cy="1492522"/>
            </a:xfrm>
          </p:grpSpPr>
          <p:sp>
            <p:nvSpPr>
              <p:cNvPr id="128" name="Freeform 127"/>
              <p:cNvSpPr/>
              <p:nvPr/>
            </p:nvSpPr>
            <p:spPr>
              <a:xfrm rot="15837319" flipH="1">
                <a:off x="5507526" y="2931722"/>
                <a:ext cx="1492522" cy="1865590"/>
              </a:xfrm>
              <a:custGeom>
                <a:avLst/>
                <a:gdLst>
                  <a:gd name="connsiteX0" fmla="*/ 609600 w 2487083"/>
                  <a:gd name="connsiteY0" fmla="*/ 325967 h 2201334"/>
                  <a:gd name="connsiteX1" fmla="*/ 2032000 w 2487083"/>
                  <a:gd name="connsiteY1" fmla="*/ 122767 h 2201334"/>
                  <a:gd name="connsiteX2" fmla="*/ 1651000 w 2487083"/>
                  <a:gd name="connsiteY2" fmla="*/ 1062567 h 2201334"/>
                  <a:gd name="connsiteX3" fmla="*/ 2413000 w 2487083"/>
                  <a:gd name="connsiteY3" fmla="*/ 1316567 h 2201334"/>
                  <a:gd name="connsiteX4" fmla="*/ 1206500 w 2487083"/>
                  <a:gd name="connsiteY4" fmla="*/ 2180167 h 2201334"/>
                  <a:gd name="connsiteX5" fmla="*/ 101600 w 2487083"/>
                  <a:gd name="connsiteY5" fmla="*/ 1189567 h 2201334"/>
                  <a:gd name="connsiteX6" fmla="*/ 609600 w 2487083"/>
                  <a:gd name="connsiteY6" fmla="*/ 325967 h 2201334"/>
                  <a:gd name="connsiteX0" fmla="*/ 609600 w 2518438"/>
                  <a:gd name="connsiteY0" fmla="*/ 325967 h 2201334"/>
                  <a:gd name="connsiteX1" fmla="*/ 2032000 w 2518438"/>
                  <a:gd name="connsiteY1" fmla="*/ 122767 h 2201334"/>
                  <a:gd name="connsiteX2" fmla="*/ 1839129 w 2518438"/>
                  <a:gd name="connsiteY2" fmla="*/ 1062567 h 2201334"/>
                  <a:gd name="connsiteX3" fmla="*/ 2413000 w 2518438"/>
                  <a:gd name="connsiteY3" fmla="*/ 1316567 h 2201334"/>
                  <a:gd name="connsiteX4" fmla="*/ 1206500 w 2518438"/>
                  <a:gd name="connsiteY4" fmla="*/ 2180167 h 2201334"/>
                  <a:gd name="connsiteX5" fmla="*/ 101600 w 2518438"/>
                  <a:gd name="connsiteY5" fmla="*/ 1189567 h 2201334"/>
                  <a:gd name="connsiteX6" fmla="*/ 609600 w 2518438"/>
                  <a:gd name="connsiteY6" fmla="*/ 325967 h 2201334"/>
                  <a:gd name="connsiteX0" fmla="*/ 609600 w 2446774"/>
                  <a:gd name="connsiteY0" fmla="*/ 325967 h 2316461"/>
                  <a:gd name="connsiteX1" fmla="*/ 2032000 w 2446774"/>
                  <a:gd name="connsiteY1" fmla="*/ 122767 h 2316461"/>
                  <a:gd name="connsiteX2" fmla="*/ 1839129 w 2446774"/>
                  <a:gd name="connsiteY2" fmla="*/ 1062567 h 2316461"/>
                  <a:gd name="connsiteX3" fmla="*/ 2413000 w 2446774"/>
                  <a:gd name="connsiteY3" fmla="*/ 1316567 h 2316461"/>
                  <a:gd name="connsiteX4" fmla="*/ 2041770 w 2446774"/>
                  <a:gd name="connsiteY4" fmla="*/ 2007334 h 2316461"/>
                  <a:gd name="connsiteX5" fmla="*/ 1206500 w 2446774"/>
                  <a:gd name="connsiteY5" fmla="*/ 2180167 h 2316461"/>
                  <a:gd name="connsiteX6" fmla="*/ 101600 w 2446774"/>
                  <a:gd name="connsiteY6" fmla="*/ 1189567 h 2316461"/>
                  <a:gd name="connsiteX7" fmla="*/ 609600 w 2446774"/>
                  <a:gd name="connsiteY7" fmla="*/ 325967 h 2316461"/>
                  <a:gd name="connsiteX0" fmla="*/ 570971 w 2408145"/>
                  <a:gd name="connsiteY0" fmla="*/ 325967 h 2106129"/>
                  <a:gd name="connsiteX1" fmla="*/ 1993371 w 2408145"/>
                  <a:gd name="connsiteY1" fmla="*/ 122767 h 2106129"/>
                  <a:gd name="connsiteX2" fmla="*/ 1800500 w 2408145"/>
                  <a:gd name="connsiteY2" fmla="*/ 1062567 h 2106129"/>
                  <a:gd name="connsiteX3" fmla="*/ 2374371 w 2408145"/>
                  <a:gd name="connsiteY3" fmla="*/ 1316567 h 2106129"/>
                  <a:gd name="connsiteX4" fmla="*/ 2003141 w 2408145"/>
                  <a:gd name="connsiteY4" fmla="*/ 2007334 h 2106129"/>
                  <a:gd name="connsiteX5" fmla="*/ 948796 w 2408145"/>
                  <a:gd name="connsiteY5" fmla="*/ 1909340 h 2106129"/>
                  <a:gd name="connsiteX6" fmla="*/ 62971 w 2408145"/>
                  <a:gd name="connsiteY6" fmla="*/ 1189567 h 2106129"/>
                  <a:gd name="connsiteX7" fmla="*/ 570971 w 2408145"/>
                  <a:gd name="connsiteY7" fmla="*/ 325967 h 2106129"/>
                  <a:gd name="connsiteX0" fmla="*/ 242136 w 2079310"/>
                  <a:gd name="connsiteY0" fmla="*/ 325967 h 2106129"/>
                  <a:gd name="connsiteX1" fmla="*/ 1664536 w 2079310"/>
                  <a:gd name="connsiteY1" fmla="*/ 122767 h 2106129"/>
                  <a:gd name="connsiteX2" fmla="*/ 1471665 w 2079310"/>
                  <a:gd name="connsiteY2" fmla="*/ 1062567 h 2106129"/>
                  <a:gd name="connsiteX3" fmla="*/ 2045536 w 2079310"/>
                  <a:gd name="connsiteY3" fmla="*/ 1316567 h 2106129"/>
                  <a:gd name="connsiteX4" fmla="*/ 1674306 w 2079310"/>
                  <a:gd name="connsiteY4" fmla="*/ 2007334 h 2106129"/>
                  <a:gd name="connsiteX5" fmla="*/ 619961 w 2079310"/>
                  <a:gd name="connsiteY5" fmla="*/ 1909340 h 2106129"/>
                  <a:gd name="connsiteX6" fmla="*/ 211718 w 2079310"/>
                  <a:gd name="connsiteY6" fmla="*/ 922867 h 2106129"/>
                  <a:gd name="connsiteX7" fmla="*/ 242136 w 2079310"/>
                  <a:gd name="connsiteY7" fmla="*/ 325967 h 2106129"/>
                  <a:gd name="connsiteX0" fmla="*/ 283753 w 1892490"/>
                  <a:gd name="connsiteY0" fmla="*/ 133350 h 2510412"/>
                  <a:gd name="connsiteX1" fmla="*/ 1477716 w 1892490"/>
                  <a:gd name="connsiteY1" fmla="*/ 527050 h 2510412"/>
                  <a:gd name="connsiteX2" fmla="*/ 1284845 w 1892490"/>
                  <a:gd name="connsiteY2" fmla="*/ 1466850 h 2510412"/>
                  <a:gd name="connsiteX3" fmla="*/ 1858716 w 1892490"/>
                  <a:gd name="connsiteY3" fmla="*/ 1720850 h 2510412"/>
                  <a:gd name="connsiteX4" fmla="*/ 1487486 w 1892490"/>
                  <a:gd name="connsiteY4" fmla="*/ 2411617 h 2510412"/>
                  <a:gd name="connsiteX5" fmla="*/ 433141 w 1892490"/>
                  <a:gd name="connsiteY5" fmla="*/ 2313623 h 2510412"/>
                  <a:gd name="connsiteX6" fmla="*/ 24898 w 1892490"/>
                  <a:gd name="connsiteY6" fmla="*/ 1327150 h 2510412"/>
                  <a:gd name="connsiteX7" fmla="*/ 283753 w 1892490"/>
                  <a:gd name="connsiteY7" fmla="*/ 133350 h 2510412"/>
                  <a:gd name="connsiteX0" fmla="*/ 283753 w 1892490"/>
                  <a:gd name="connsiteY0" fmla="*/ 133350 h 2510412"/>
                  <a:gd name="connsiteX1" fmla="*/ 1706153 w 1892490"/>
                  <a:gd name="connsiteY1" fmla="*/ 527050 h 2510412"/>
                  <a:gd name="connsiteX2" fmla="*/ 1284845 w 1892490"/>
                  <a:gd name="connsiteY2" fmla="*/ 1466850 h 2510412"/>
                  <a:gd name="connsiteX3" fmla="*/ 1858716 w 1892490"/>
                  <a:gd name="connsiteY3" fmla="*/ 1720850 h 2510412"/>
                  <a:gd name="connsiteX4" fmla="*/ 1487486 w 1892490"/>
                  <a:gd name="connsiteY4" fmla="*/ 2411617 h 2510412"/>
                  <a:gd name="connsiteX5" fmla="*/ 433141 w 1892490"/>
                  <a:gd name="connsiteY5" fmla="*/ 2313623 h 2510412"/>
                  <a:gd name="connsiteX6" fmla="*/ 24898 w 1892490"/>
                  <a:gd name="connsiteY6" fmla="*/ 1327150 h 2510412"/>
                  <a:gd name="connsiteX7" fmla="*/ 283753 w 1892490"/>
                  <a:gd name="connsiteY7" fmla="*/ 133350 h 2510412"/>
                  <a:gd name="connsiteX0" fmla="*/ 283753 w 1911074"/>
                  <a:gd name="connsiteY0" fmla="*/ 133350 h 2510412"/>
                  <a:gd name="connsiteX1" fmla="*/ 1706153 w 1911074"/>
                  <a:gd name="connsiteY1" fmla="*/ 527050 h 2510412"/>
                  <a:gd name="connsiteX2" fmla="*/ 1513282 w 1911074"/>
                  <a:gd name="connsiteY2" fmla="*/ 1466850 h 2510412"/>
                  <a:gd name="connsiteX3" fmla="*/ 1858716 w 1911074"/>
                  <a:gd name="connsiteY3" fmla="*/ 1720850 h 2510412"/>
                  <a:gd name="connsiteX4" fmla="*/ 1487486 w 1911074"/>
                  <a:gd name="connsiteY4" fmla="*/ 2411617 h 2510412"/>
                  <a:gd name="connsiteX5" fmla="*/ 433141 w 1911074"/>
                  <a:gd name="connsiteY5" fmla="*/ 2313623 h 2510412"/>
                  <a:gd name="connsiteX6" fmla="*/ 24898 w 1911074"/>
                  <a:gd name="connsiteY6" fmla="*/ 1327150 h 2510412"/>
                  <a:gd name="connsiteX7" fmla="*/ 283753 w 1911074"/>
                  <a:gd name="connsiteY7" fmla="*/ 133350 h 2510412"/>
                  <a:gd name="connsiteX0" fmla="*/ 283753 w 1911074"/>
                  <a:gd name="connsiteY0" fmla="*/ 133350 h 2494367"/>
                  <a:gd name="connsiteX1" fmla="*/ 1706153 w 1911074"/>
                  <a:gd name="connsiteY1" fmla="*/ 527050 h 2494367"/>
                  <a:gd name="connsiteX2" fmla="*/ 1513282 w 1911074"/>
                  <a:gd name="connsiteY2" fmla="*/ 1466850 h 2494367"/>
                  <a:gd name="connsiteX3" fmla="*/ 1801869 w 1911074"/>
                  <a:gd name="connsiteY3" fmla="*/ 1935140 h 2494367"/>
                  <a:gd name="connsiteX4" fmla="*/ 1487486 w 1911074"/>
                  <a:gd name="connsiteY4" fmla="*/ 2411617 h 2494367"/>
                  <a:gd name="connsiteX5" fmla="*/ 433141 w 1911074"/>
                  <a:gd name="connsiteY5" fmla="*/ 2313623 h 2494367"/>
                  <a:gd name="connsiteX6" fmla="*/ 24898 w 1911074"/>
                  <a:gd name="connsiteY6" fmla="*/ 1327150 h 2494367"/>
                  <a:gd name="connsiteX7" fmla="*/ 283753 w 1911074"/>
                  <a:gd name="connsiteY7" fmla="*/ 133350 h 2494367"/>
                  <a:gd name="connsiteX0" fmla="*/ 326086 w 1894141"/>
                  <a:gd name="connsiteY0" fmla="*/ 133350 h 2240367"/>
                  <a:gd name="connsiteX1" fmla="*/ 1697686 w 1894141"/>
                  <a:gd name="connsiteY1" fmla="*/ 273050 h 2240367"/>
                  <a:gd name="connsiteX2" fmla="*/ 1504815 w 1894141"/>
                  <a:gd name="connsiteY2" fmla="*/ 1212850 h 2240367"/>
                  <a:gd name="connsiteX3" fmla="*/ 1793402 w 1894141"/>
                  <a:gd name="connsiteY3" fmla="*/ 1681140 h 2240367"/>
                  <a:gd name="connsiteX4" fmla="*/ 1479019 w 1894141"/>
                  <a:gd name="connsiteY4" fmla="*/ 2157617 h 2240367"/>
                  <a:gd name="connsiteX5" fmla="*/ 424674 w 1894141"/>
                  <a:gd name="connsiteY5" fmla="*/ 2059623 h 2240367"/>
                  <a:gd name="connsiteX6" fmla="*/ 16431 w 1894141"/>
                  <a:gd name="connsiteY6" fmla="*/ 1073150 h 2240367"/>
                  <a:gd name="connsiteX7" fmla="*/ 326086 w 1894141"/>
                  <a:gd name="connsiteY7" fmla="*/ 133350 h 2240367"/>
                  <a:gd name="connsiteX0" fmla="*/ 458009 w 2026064"/>
                  <a:gd name="connsiteY0" fmla="*/ 133350 h 2240367"/>
                  <a:gd name="connsiteX1" fmla="*/ 1829609 w 2026064"/>
                  <a:gd name="connsiteY1" fmla="*/ 273050 h 2240367"/>
                  <a:gd name="connsiteX2" fmla="*/ 1636738 w 2026064"/>
                  <a:gd name="connsiteY2" fmla="*/ 1212850 h 2240367"/>
                  <a:gd name="connsiteX3" fmla="*/ 1925325 w 2026064"/>
                  <a:gd name="connsiteY3" fmla="*/ 1681140 h 2240367"/>
                  <a:gd name="connsiteX4" fmla="*/ 1610942 w 2026064"/>
                  <a:gd name="connsiteY4" fmla="*/ 2157617 h 2240367"/>
                  <a:gd name="connsiteX5" fmla="*/ 556597 w 2026064"/>
                  <a:gd name="connsiteY5" fmla="*/ 2059623 h 2240367"/>
                  <a:gd name="connsiteX6" fmla="*/ 148354 w 2026064"/>
                  <a:gd name="connsiteY6" fmla="*/ 1073150 h 2240367"/>
                  <a:gd name="connsiteX7" fmla="*/ 458009 w 2026064"/>
                  <a:gd name="connsiteY7" fmla="*/ 133350 h 2240367"/>
                  <a:gd name="connsiteX0" fmla="*/ 572309 w 2140364"/>
                  <a:gd name="connsiteY0" fmla="*/ 298450 h 2405467"/>
                  <a:gd name="connsiteX1" fmla="*/ 1943909 w 2140364"/>
                  <a:gd name="connsiteY1" fmla="*/ 438150 h 2405467"/>
                  <a:gd name="connsiteX2" fmla="*/ 1751038 w 2140364"/>
                  <a:gd name="connsiteY2" fmla="*/ 1377950 h 2405467"/>
                  <a:gd name="connsiteX3" fmla="*/ 2039625 w 2140364"/>
                  <a:gd name="connsiteY3" fmla="*/ 1846240 h 2405467"/>
                  <a:gd name="connsiteX4" fmla="*/ 1725242 w 2140364"/>
                  <a:gd name="connsiteY4" fmla="*/ 2322717 h 2405467"/>
                  <a:gd name="connsiteX5" fmla="*/ 670897 w 2140364"/>
                  <a:gd name="connsiteY5" fmla="*/ 2224723 h 2405467"/>
                  <a:gd name="connsiteX6" fmla="*/ 262654 w 2140364"/>
                  <a:gd name="connsiteY6" fmla="*/ 1238250 h 2405467"/>
                  <a:gd name="connsiteX7" fmla="*/ 572309 w 2140364"/>
                  <a:gd name="connsiteY7" fmla="*/ 298450 h 2405467"/>
                  <a:gd name="connsiteX0" fmla="*/ 419909 w 1987964"/>
                  <a:gd name="connsiteY0" fmla="*/ 222250 h 2329267"/>
                  <a:gd name="connsiteX1" fmla="*/ 1791509 w 1987964"/>
                  <a:gd name="connsiteY1" fmla="*/ 361950 h 2329267"/>
                  <a:gd name="connsiteX2" fmla="*/ 1598638 w 1987964"/>
                  <a:gd name="connsiteY2" fmla="*/ 1301750 h 2329267"/>
                  <a:gd name="connsiteX3" fmla="*/ 1887225 w 1987964"/>
                  <a:gd name="connsiteY3" fmla="*/ 1770040 h 2329267"/>
                  <a:gd name="connsiteX4" fmla="*/ 1572842 w 1987964"/>
                  <a:gd name="connsiteY4" fmla="*/ 2246517 h 2329267"/>
                  <a:gd name="connsiteX5" fmla="*/ 518497 w 1987964"/>
                  <a:gd name="connsiteY5" fmla="*/ 2148523 h 2329267"/>
                  <a:gd name="connsiteX6" fmla="*/ 110254 w 1987964"/>
                  <a:gd name="connsiteY6" fmla="*/ 1162050 h 2329267"/>
                  <a:gd name="connsiteX7" fmla="*/ 419909 w 1987964"/>
                  <a:gd name="connsiteY7" fmla="*/ 222250 h 2329267"/>
                  <a:gd name="connsiteX0" fmla="*/ 275286 w 1843341"/>
                  <a:gd name="connsiteY0" fmla="*/ 162983 h 2250330"/>
                  <a:gd name="connsiteX1" fmla="*/ 1646886 w 1843341"/>
                  <a:gd name="connsiteY1" fmla="*/ 302683 h 2250330"/>
                  <a:gd name="connsiteX2" fmla="*/ 1454015 w 1843341"/>
                  <a:gd name="connsiteY2" fmla="*/ 1242483 h 2250330"/>
                  <a:gd name="connsiteX3" fmla="*/ 1742602 w 1843341"/>
                  <a:gd name="connsiteY3" fmla="*/ 1710773 h 2250330"/>
                  <a:gd name="connsiteX4" fmla="*/ 1428219 w 1843341"/>
                  <a:gd name="connsiteY4" fmla="*/ 2187250 h 2250330"/>
                  <a:gd name="connsiteX5" fmla="*/ 373874 w 1843341"/>
                  <a:gd name="connsiteY5" fmla="*/ 2089256 h 2250330"/>
                  <a:gd name="connsiteX6" fmla="*/ 16431 w 1843341"/>
                  <a:gd name="connsiteY6" fmla="*/ 1280583 h 2250330"/>
                  <a:gd name="connsiteX7" fmla="*/ 275286 w 1843341"/>
                  <a:gd name="connsiteY7" fmla="*/ 162983 h 2250330"/>
                  <a:gd name="connsiteX0" fmla="*/ 287986 w 1856041"/>
                  <a:gd name="connsiteY0" fmla="*/ 162983 h 2250330"/>
                  <a:gd name="connsiteX1" fmla="*/ 1659586 w 1856041"/>
                  <a:gd name="connsiteY1" fmla="*/ 302683 h 2250330"/>
                  <a:gd name="connsiteX2" fmla="*/ 1466715 w 1856041"/>
                  <a:gd name="connsiteY2" fmla="*/ 1242483 h 2250330"/>
                  <a:gd name="connsiteX3" fmla="*/ 1755302 w 1856041"/>
                  <a:gd name="connsiteY3" fmla="*/ 1710773 h 2250330"/>
                  <a:gd name="connsiteX4" fmla="*/ 1440919 w 1856041"/>
                  <a:gd name="connsiteY4" fmla="*/ 2187250 h 2250330"/>
                  <a:gd name="connsiteX5" fmla="*/ 386574 w 1856041"/>
                  <a:gd name="connsiteY5" fmla="*/ 2089256 h 2250330"/>
                  <a:gd name="connsiteX6" fmla="*/ 29131 w 1856041"/>
                  <a:gd name="connsiteY6" fmla="*/ 1280583 h 2250330"/>
                  <a:gd name="connsiteX7" fmla="*/ 287986 w 1856041"/>
                  <a:gd name="connsiteY7" fmla="*/ 162983 h 2250330"/>
                  <a:gd name="connsiteX0" fmla="*/ 296453 w 1864508"/>
                  <a:gd name="connsiteY0" fmla="*/ 162983 h 2250330"/>
                  <a:gd name="connsiteX1" fmla="*/ 1668053 w 1864508"/>
                  <a:gd name="connsiteY1" fmla="*/ 302683 h 2250330"/>
                  <a:gd name="connsiteX2" fmla="*/ 1475182 w 1864508"/>
                  <a:gd name="connsiteY2" fmla="*/ 1242483 h 2250330"/>
                  <a:gd name="connsiteX3" fmla="*/ 1763769 w 1864508"/>
                  <a:gd name="connsiteY3" fmla="*/ 1710773 h 2250330"/>
                  <a:gd name="connsiteX4" fmla="*/ 1449386 w 1864508"/>
                  <a:gd name="connsiteY4" fmla="*/ 2187250 h 2250330"/>
                  <a:gd name="connsiteX5" fmla="*/ 522041 w 1864508"/>
                  <a:gd name="connsiteY5" fmla="*/ 2089256 h 2250330"/>
                  <a:gd name="connsiteX6" fmla="*/ 37598 w 1864508"/>
                  <a:gd name="connsiteY6" fmla="*/ 1280583 h 2250330"/>
                  <a:gd name="connsiteX7" fmla="*/ 296453 w 1864508"/>
                  <a:gd name="connsiteY7" fmla="*/ 162983 h 2250330"/>
                  <a:gd name="connsiteX0" fmla="*/ 296453 w 1864508"/>
                  <a:gd name="connsiteY0" fmla="*/ 162983 h 2253067"/>
                  <a:gd name="connsiteX1" fmla="*/ 1668053 w 1864508"/>
                  <a:gd name="connsiteY1" fmla="*/ 302683 h 2253067"/>
                  <a:gd name="connsiteX2" fmla="*/ 1475182 w 1864508"/>
                  <a:gd name="connsiteY2" fmla="*/ 1242483 h 2253067"/>
                  <a:gd name="connsiteX3" fmla="*/ 1763769 w 1864508"/>
                  <a:gd name="connsiteY3" fmla="*/ 1710773 h 2253067"/>
                  <a:gd name="connsiteX4" fmla="*/ 1449386 w 1864508"/>
                  <a:gd name="connsiteY4" fmla="*/ 2187250 h 2253067"/>
                  <a:gd name="connsiteX5" fmla="*/ 522041 w 1864508"/>
                  <a:gd name="connsiteY5" fmla="*/ 2089256 h 2253067"/>
                  <a:gd name="connsiteX6" fmla="*/ 37598 w 1864508"/>
                  <a:gd name="connsiteY6" fmla="*/ 1280583 h 2253067"/>
                  <a:gd name="connsiteX7" fmla="*/ 296453 w 1864508"/>
                  <a:gd name="connsiteY7" fmla="*/ 162983 h 2253067"/>
                  <a:gd name="connsiteX0" fmla="*/ 296453 w 1885349"/>
                  <a:gd name="connsiteY0" fmla="*/ 162983 h 2253067"/>
                  <a:gd name="connsiteX1" fmla="*/ 1668053 w 1885349"/>
                  <a:gd name="connsiteY1" fmla="*/ 302683 h 2253067"/>
                  <a:gd name="connsiteX2" fmla="*/ 1600227 w 1885349"/>
                  <a:gd name="connsiteY2" fmla="*/ 808566 h 2253067"/>
                  <a:gd name="connsiteX3" fmla="*/ 1475182 w 1885349"/>
                  <a:gd name="connsiteY3" fmla="*/ 1242483 h 2253067"/>
                  <a:gd name="connsiteX4" fmla="*/ 1763769 w 1885349"/>
                  <a:gd name="connsiteY4" fmla="*/ 1710773 h 2253067"/>
                  <a:gd name="connsiteX5" fmla="*/ 1449386 w 1885349"/>
                  <a:gd name="connsiteY5" fmla="*/ 2187250 h 2253067"/>
                  <a:gd name="connsiteX6" fmla="*/ 522041 w 1885349"/>
                  <a:gd name="connsiteY6" fmla="*/ 2089256 h 2253067"/>
                  <a:gd name="connsiteX7" fmla="*/ 37598 w 1885349"/>
                  <a:gd name="connsiteY7" fmla="*/ 1280583 h 2253067"/>
                  <a:gd name="connsiteX8" fmla="*/ 296453 w 1885349"/>
                  <a:gd name="connsiteY8" fmla="*/ 162983 h 2253067"/>
                  <a:gd name="connsiteX0" fmla="*/ 296453 w 1847249"/>
                  <a:gd name="connsiteY0" fmla="*/ 162983 h 2253067"/>
                  <a:gd name="connsiteX1" fmla="*/ 1668053 w 1847249"/>
                  <a:gd name="connsiteY1" fmla="*/ 302683 h 2253067"/>
                  <a:gd name="connsiteX2" fmla="*/ 1600227 w 1847249"/>
                  <a:gd name="connsiteY2" fmla="*/ 808566 h 2253067"/>
                  <a:gd name="connsiteX3" fmla="*/ 1475182 w 1847249"/>
                  <a:gd name="connsiteY3" fmla="*/ 1242483 h 2253067"/>
                  <a:gd name="connsiteX4" fmla="*/ 1763769 w 1847249"/>
                  <a:gd name="connsiteY4" fmla="*/ 1710773 h 2253067"/>
                  <a:gd name="connsiteX5" fmla="*/ 1449386 w 1847249"/>
                  <a:gd name="connsiteY5" fmla="*/ 2187250 h 2253067"/>
                  <a:gd name="connsiteX6" fmla="*/ 522041 w 1847249"/>
                  <a:gd name="connsiteY6" fmla="*/ 2089256 h 2253067"/>
                  <a:gd name="connsiteX7" fmla="*/ 37598 w 1847249"/>
                  <a:gd name="connsiteY7" fmla="*/ 1280583 h 2253067"/>
                  <a:gd name="connsiteX8" fmla="*/ 296453 w 1847249"/>
                  <a:gd name="connsiteY8" fmla="*/ 162983 h 2253067"/>
                  <a:gd name="connsiteX0" fmla="*/ 296453 w 1768068"/>
                  <a:gd name="connsiteY0" fmla="*/ 162983 h 2253067"/>
                  <a:gd name="connsiteX1" fmla="*/ 1477553 w 1768068"/>
                  <a:gd name="connsiteY1" fmla="*/ 302683 h 2253067"/>
                  <a:gd name="connsiteX2" fmla="*/ 1600227 w 1768068"/>
                  <a:gd name="connsiteY2" fmla="*/ 808566 h 2253067"/>
                  <a:gd name="connsiteX3" fmla="*/ 1475182 w 1768068"/>
                  <a:gd name="connsiteY3" fmla="*/ 1242483 h 2253067"/>
                  <a:gd name="connsiteX4" fmla="*/ 1763769 w 1768068"/>
                  <a:gd name="connsiteY4" fmla="*/ 1710773 h 2253067"/>
                  <a:gd name="connsiteX5" fmla="*/ 1449386 w 1768068"/>
                  <a:gd name="connsiteY5" fmla="*/ 2187250 h 2253067"/>
                  <a:gd name="connsiteX6" fmla="*/ 522041 w 1768068"/>
                  <a:gd name="connsiteY6" fmla="*/ 2089256 h 2253067"/>
                  <a:gd name="connsiteX7" fmla="*/ 37598 w 1768068"/>
                  <a:gd name="connsiteY7" fmla="*/ 1280583 h 2253067"/>
                  <a:gd name="connsiteX8" fmla="*/ 296453 w 1768068"/>
                  <a:gd name="connsiteY8" fmla="*/ 162983 h 2253067"/>
                  <a:gd name="connsiteX0" fmla="*/ 296453 w 1768068"/>
                  <a:gd name="connsiteY0" fmla="*/ 175683 h 2265767"/>
                  <a:gd name="connsiteX1" fmla="*/ 1436739 w 1768068"/>
                  <a:gd name="connsiteY1" fmla="*/ 239183 h 2265767"/>
                  <a:gd name="connsiteX2" fmla="*/ 1600227 w 1768068"/>
                  <a:gd name="connsiteY2" fmla="*/ 821266 h 2265767"/>
                  <a:gd name="connsiteX3" fmla="*/ 1475182 w 1768068"/>
                  <a:gd name="connsiteY3" fmla="*/ 1255183 h 2265767"/>
                  <a:gd name="connsiteX4" fmla="*/ 1763769 w 1768068"/>
                  <a:gd name="connsiteY4" fmla="*/ 1723473 h 2265767"/>
                  <a:gd name="connsiteX5" fmla="*/ 1449386 w 1768068"/>
                  <a:gd name="connsiteY5" fmla="*/ 2199950 h 2265767"/>
                  <a:gd name="connsiteX6" fmla="*/ 522041 w 1768068"/>
                  <a:gd name="connsiteY6" fmla="*/ 2101956 h 2265767"/>
                  <a:gd name="connsiteX7" fmla="*/ 37598 w 1768068"/>
                  <a:gd name="connsiteY7" fmla="*/ 1293283 h 2265767"/>
                  <a:gd name="connsiteX8" fmla="*/ 296453 w 1768068"/>
                  <a:gd name="connsiteY8" fmla="*/ 175683 h 2265767"/>
                  <a:gd name="connsiteX0" fmla="*/ 296453 w 1768068"/>
                  <a:gd name="connsiteY0" fmla="*/ 175683 h 2265767"/>
                  <a:gd name="connsiteX1" fmla="*/ 1436739 w 1768068"/>
                  <a:gd name="connsiteY1" fmla="*/ 239183 h 2265767"/>
                  <a:gd name="connsiteX2" fmla="*/ 1600227 w 1768068"/>
                  <a:gd name="connsiteY2" fmla="*/ 821266 h 2265767"/>
                  <a:gd name="connsiteX3" fmla="*/ 1475182 w 1768068"/>
                  <a:gd name="connsiteY3" fmla="*/ 1255183 h 2265767"/>
                  <a:gd name="connsiteX4" fmla="*/ 1763769 w 1768068"/>
                  <a:gd name="connsiteY4" fmla="*/ 1723473 h 2265767"/>
                  <a:gd name="connsiteX5" fmla="*/ 1449386 w 1768068"/>
                  <a:gd name="connsiteY5" fmla="*/ 2199950 h 2265767"/>
                  <a:gd name="connsiteX6" fmla="*/ 522041 w 1768068"/>
                  <a:gd name="connsiteY6" fmla="*/ 2101956 h 2265767"/>
                  <a:gd name="connsiteX7" fmla="*/ 37598 w 1768068"/>
                  <a:gd name="connsiteY7" fmla="*/ 1293283 h 2265767"/>
                  <a:gd name="connsiteX8" fmla="*/ 296453 w 1768068"/>
                  <a:gd name="connsiteY8" fmla="*/ 175683 h 2265767"/>
                  <a:gd name="connsiteX0" fmla="*/ 296453 w 1799818"/>
                  <a:gd name="connsiteY0" fmla="*/ 175683 h 2265767"/>
                  <a:gd name="connsiteX1" fmla="*/ 1436739 w 1799818"/>
                  <a:gd name="connsiteY1" fmla="*/ 239183 h 2265767"/>
                  <a:gd name="connsiteX2" fmla="*/ 1600227 w 1799818"/>
                  <a:gd name="connsiteY2" fmla="*/ 821266 h 2265767"/>
                  <a:gd name="connsiteX3" fmla="*/ 1475182 w 1799818"/>
                  <a:gd name="connsiteY3" fmla="*/ 1255183 h 2265767"/>
                  <a:gd name="connsiteX4" fmla="*/ 1795519 w 1799818"/>
                  <a:gd name="connsiteY4" fmla="*/ 1875873 h 2265767"/>
                  <a:gd name="connsiteX5" fmla="*/ 1449386 w 1799818"/>
                  <a:gd name="connsiteY5" fmla="*/ 2199950 h 2265767"/>
                  <a:gd name="connsiteX6" fmla="*/ 522041 w 1799818"/>
                  <a:gd name="connsiteY6" fmla="*/ 2101956 h 2265767"/>
                  <a:gd name="connsiteX7" fmla="*/ 37598 w 1799818"/>
                  <a:gd name="connsiteY7" fmla="*/ 1293283 h 2265767"/>
                  <a:gd name="connsiteX8" fmla="*/ 296453 w 1799818"/>
                  <a:gd name="connsiteY8" fmla="*/ 175683 h 2265767"/>
                  <a:gd name="connsiteX0" fmla="*/ 296453 w 1780768"/>
                  <a:gd name="connsiteY0" fmla="*/ 175683 h 2265767"/>
                  <a:gd name="connsiteX1" fmla="*/ 1436739 w 1780768"/>
                  <a:gd name="connsiteY1" fmla="*/ 239183 h 2265767"/>
                  <a:gd name="connsiteX2" fmla="*/ 1600227 w 1780768"/>
                  <a:gd name="connsiteY2" fmla="*/ 821266 h 2265767"/>
                  <a:gd name="connsiteX3" fmla="*/ 1475182 w 1780768"/>
                  <a:gd name="connsiteY3" fmla="*/ 1255183 h 2265767"/>
                  <a:gd name="connsiteX4" fmla="*/ 1776469 w 1780768"/>
                  <a:gd name="connsiteY4" fmla="*/ 1774273 h 2265767"/>
                  <a:gd name="connsiteX5" fmla="*/ 1449386 w 1780768"/>
                  <a:gd name="connsiteY5" fmla="*/ 2199950 h 2265767"/>
                  <a:gd name="connsiteX6" fmla="*/ 522041 w 1780768"/>
                  <a:gd name="connsiteY6" fmla="*/ 2101956 h 2265767"/>
                  <a:gd name="connsiteX7" fmla="*/ 37598 w 1780768"/>
                  <a:gd name="connsiteY7" fmla="*/ 1293283 h 2265767"/>
                  <a:gd name="connsiteX8" fmla="*/ 296453 w 1780768"/>
                  <a:gd name="connsiteY8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00227 w 1785002"/>
                  <a:gd name="connsiteY2" fmla="*/ 821266 h 2265767"/>
                  <a:gd name="connsiteX3" fmla="*/ 1500582 w 1785002"/>
                  <a:gd name="connsiteY3" fmla="*/ 1394883 h 2265767"/>
                  <a:gd name="connsiteX4" fmla="*/ 1776469 w 1785002"/>
                  <a:gd name="connsiteY4" fmla="*/ 1774273 h 2265767"/>
                  <a:gd name="connsiteX5" fmla="*/ 1449386 w 1785002"/>
                  <a:gd name="connsiteY5" fmla="*/ 2199950 h 2265767"/>
                  <a:gd name="connsiteX6" fmla="*/ 522041 w 1785002"/>
                  <a:gd name="connsiteY6" fmla="*/ 2101956 h 2265767"/>
                  <a:gd name="connsiteX7" fmla="*/ 37598 w 1785002"/>
                  <a:gd name="connsiteY7" fmla="*/ 1293283 h 2265767"/>
                  <a:gd name="connsiteX8" fmla="*/ 296453 w 1785002"/>
                  <a:gd name="connsiteY8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00227 w 1785002"/>
                  <a:gd name="connsiteY2" fmla="*/ 821266 h 2265767"/>
                  <a:gd name="connsiteX3" fmla="*/ 1644677 w 1785002"/>
                  <a:gd name="connsiteY3" fmla="*/ 1107016 h 2265767"/>
                  <a:gd name="connsiteX4" fmla="*/ 1500582 w 1785002"/>
                  <a:gd name="connsiteY4" fmla="*/ 1394883 h 2265767"/>
                  <a:gd name="connsiteX5" fmla="*/ 1776469 w 1785002"/>
                  <a:gd name="connsiteY5" fmla="*/ 1774273 h 2265767"/>
                  <a:gd name="connsiteX6" fmla="*/ 1449386 w 1785002"/>
                  <a:gd name="connsiteY6" fmla="*/ 2199950 h 2265767"/>
                  <a:gd name="connsiteX7" fmla="*/ 522041 w 1785002"/>
                  <a:gd name="connsiteY7" fmla="*/ 2101956 h 2265767"/>
                  <a:gd name="connsiteX8" fmla="*/ 37598 w 1785002"/>
                  <a:gd name="connsiteY8" fmla="*/ 1293283 h 2265767"/>
                  <a:gd name="connsiteX9" fmla="*/ 296453 w 1785002"/>
                  <a:gd name="connsiteY9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57377 w 1785002"/>
                  <a:gd name="connsiteY2" fmla="*/ 567266 h 2265767"/>
                  <a:gd name="connsiteX3" fmla="*/ 1600227 w 1785002"/>
                  <a:gd name="connsiteY3" fmla="*/ 821266 h 2265767"/>
                  <a:gd name="connsiteX4" fmla="*/ 1644677 w 1785002"/>
                  <a:gd name="connsiteY4" fmla="*/ 1107016 h 2265767"/>
                  <a:gd name="connsiteX5" fmla="*/ 1500582 w 1785002"/>
                  <a:gd name="connsiteY5" fmla="*/ 1394883 h 2265767"/>
                  <a:gd name="connsiteX6" fmla="*/ 1776469 w 1785002"/>
                  <a:gd name="connsiteY6" fmla="*/ 1774273 h 2265767"/>
                  <a:gd name="connsiteX7" fmla="*/ 1449386 w 1785002"/>
                  <a:gd name="connsiteY7" fmla="*/ 2199950 h 2265767"/>
                  <a:gd name="connsiteX8" fmla="*/ 522041 w 1785002"/>
                  <a:gd name="connsiteY8" fmla="*/ 2101956 h 2265767"/>
                  <a:gd name="connsiteX9" fmla="*/ 37598 w 1785002"/>
                  <a:gd name="connsiteY9" fmla="*/ 1293283 h 2265767"/>
                  <a:gd name="connsiteX10" fmla="*/ 296453 w 1785002"/>
                  <a:gd name="connsiteY10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00227 w 1785002"/>
                  <a:gd name="connsiteY2" fmla="*/ 821266 h 2265767"/>
                  <a:gd name="connsiteX3" fmla="*/ 1644677 w 1785002"/>
                  <a:gd name="connsiteY3" fmla="*/ 1107016 h 2265767"/>
                  <a:gd name="connsiteX4" fmla="*/ 1500582 w 1785002"/>
                  <a:gd name="connsiteY4" fmla="*/ 1394883 h 2265767"/>
                  <a:gd name="connsiteX5" fmla="*/ 1776469 w 1785002"/>
                  <a:gd name="connsiteY5" fmla="*/ 1774273 h 2265767"/>
                  <a:gd name="connsiteX6" fmla="*/ 1449386 w 1785002"/>
                  <a:gd name="connsiteY6" fmla="*/ 2199950 h 2265767"/>
                  <a:gd name="connsiteX7" fmla="*/ 522041 w 1785002"/>
                  <a:gd name="connsiteY7" fmla="*/ 2101956 h 2265767"/>
                  <a:gd name="connsiteX8" fmla="*/ 37598 w 1785002"/>
                  <a:gd name="connsiteY8" fmla="*/ 1293283 h 2265767"/>
                  <a:gd name="connsiteX9" fmla="*/ 296453 w 1785002"/>
                  <a:gd name="connsiteY9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593877 w 1785002"/>
                  <a:gd name="connsiteY2" fmla="*/ 624416 h 2265767"/>
                  <a:gd name="connsiteX3" fmla="*/ 1644677 w 1785002"/>
                  <a:gd name="connsiteY3" fmla="*/ 1107016 h 2265767"/>
                  <a:gd name="connsiteX4" fmla="*/ 1500582 w 1785002"/>
                  <a:gd name="connsiteY4" fmla="*/ 1394883 h 2265767"/>
                  <a:gd name="connsiteX5" fmla="*/ 1776469 w 1785002"/>
                  <a:gd name="connsiteY5" fmla="*/ 1774273 h 2265767"/>
                  <a:gd name="connsiteX6" fmla="*/ 1449386 w 1785002"/>
                  <a:gd name="connsiteY6" fmla="*/ 2199950 h 2265767"/>
                  <a:gd name="connsiteX7" fmla="*/ 522041 w 1785002"/>
                  <a:gd name="connsiteY7" fmla="*/ 2101956 h 2265767"/>
                  <a:gd name="connsiteX8" fmla="*/ 37598 w 1785002"/>
                  <a:gd name="connsiteY8" fmla="*/ 1293283 h 2265767"/>
                  <a:gd name="connsiteX9" fmla="*/ 296453 w 1785002"/>
                  <a:gd name="connsiteY9" fmla="*/ 175683 h 2265767"/>
                  <a:gd name="connsiteX0" fmla="*/ 296453 w 1785002"/>
                  <a:gd name="connsiteY0" fmla="*/ 175683 h 2265767"/>
                  <a:gd name="connsiteX1" fmla="*/ 1436739 w 1785002"/>
                  <a:gd name="connsiteY1" fmla="*/ 239183 h 2265767"/>
                  <a:gd name="connsiteX2" fmla="*/ 1644677 w 1785002"/>
                  <a:gd name="connsiteY2" fmla="*/ 1107016 h 2265767"/>
                  <a:gd name="connsiteX3" fmla="*/ 1500582 w 1785002"/>
                  <a:gd name="connsiteY3" fmla="*/ 1394883 h 2265767"/>
                  <a:gd name="connsiteX4" fmla="*/ 1776469 w 1785002"/>
                  <a:gd name="connsiteY4" fmla="*/ 1774273 h 2265767"/>
                  <a:gd name="connsiteX5" fmla="*/ 1449386 w 1785002"/>
                  <a:gd name="connsiteY5" fmla="*/ 2199950 h 2265767"/>
                  <a:gd name="connsiteX6" fmla="*/ 522041 w 1785002"/>
                  <a:gd name="connsiteY6" fmla="*/ 2101956 h 2265767"/>
                  <a:gd name="connsiteX7" fmla="*/ 37598 w 1785002"/>
                  <a:gd name="connsiteY7" fmla="*/ 1293283 h 2265767"/>
                  <a:gd name="connsiteX8" fmla="*/ 296453 w 1785002"/>
                  <a:gd name="connsiteY8" fmla="*/ 175683 h 2265767"/>
                  <a:gd name="connsiteX0" fmla="*/ 296453 w 1790293"/>
                  <a:gd name="connsiteY0" fmla="*/ 175683 h 2265767"/>
                  <a:gd name="connsiteX1" fmla="*/ 1436739 w 1790293"/>
                  <a:gd name="connsiteY1" fmla="*/ 239183 h 2265767"/>
                  <a:gd name="connsiteX2" fmla="*/ 1644677 w 1790293"/>
                  <a:gd name="connsiteY2" fmla="*/ 1107016 h 2265767"/>
                  <a:gd name="connsiteX3" fmla="*/ 1532332 w 1790293"/>
                  <a:gd name="connsiteY3" fmla="*/ 1394883 h 2265767"/>
                  <a:gd name="connsiteX4" fmla="*/ 1776469 w 1790293"/>
                  <a:gd name="connsiteY4" fmla="*/ 1774273 h 2265767"/>
                  <a:gd name="connsiteX5" fmla="*/ 1449386 w 1790293"/>
                  <a:gd name="connsiteY5" fmla="*/ 2199950 h 2265767"/>
                  <a:gd name="connsiteX6" fmla="*/ 522041 w 1790293"/>
                  <a:gd name="connsiteY6" fmla="*/ 2101956 h 2265767"/>
                  <a:gd name="connsiteX7" fmla="*/ 37598 w 1790293"/>
                  <a:gd name="connsiteY7" fmla="*/ 1293283 h 2265767"/>
                  <a:gd name="connsiteX8" fmla="*/ 296453 w 1790293"/>
                  <a:gd name="connsiteY8" fmla="*/ 175683 h 2265767"/>
                  <a:gd name="connsiteX0" fmla="*/ 296453 w 1790293"/>
                  <a:gd name="connsiteY0" fmla="*/ 175683 h 2265767"/>
                  <a:gd name="connsiteX1" fmla="*/ 1436739 w 1790293"/>
                  <a:gd name="connsiteY1" fmla="*/ 239183 h 2265767"/>
                  <a:gd name="connsiteX2" fmla="*/ 1682777 w 1790293"/>
                  <a:gd name="connsiteY2" fmla="*/ 980016 h 2265767"/>
                  <a:gd name="connsiteX3" fmla="*/ 1532332 w 1790293"/>
                  <a:gd name="connsiteY3" fmla="*/ 1394883 h 2265767"/>
                  <a:gd name="connsiteX4" fmla="*/ 1776469 w 1790293"/>
                  <a:gd name="connsiteY4" fmla="*/ 1774273 h 2265767"/>
                  <a:gd name="connsiteX5" fmla="*/ 1449386 w 1790293"/>
                  <a:gd name="connsiteY5" fmla="*/ 2199950 h 2265767"/>
                  <a:gd name="connsiteX6" fmla="*/ 522041 w 1790293"/>
                  <a:gd name="connsiteY6" fmla="*/ 2101956 h 2265767"/>
                  <a:gd name="connsiteX7" fmla="*/ 37598 w 1790293"/>
                  <a:gd name="connsiteY7" fmla="*/ 1293283 h 2265767"/>
                  <a:gd name="connsiteX8" fmla="*/ 296453 w 1790293"/>
                  <a:gd name="connsiteY8" fmla="*/ 175683 h 2265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0293" h="2265767">
                    <a:moveTo>
                      <a:pt x="296453" y="175683"/>
                    </a:moveTo>
                    <a:cubicBezTo>
                      <a:pt x="529643" y="0"/>
                      <a:pt x="1257543" y="93486"/>
                      <a:pt x="1436739" y="239183"/>
                    </a:cubicBezTo>
                    <a:cubicBezTo>
                      <a:pt x="1661443" y="394405"/>
                      <a:pt x="1666845" y="787399"/>
                      <a:pt x="1682777" y="980016"/>
                    </a:cubicBezTo>
                    <a:cubicBezTo>
                      <a:pt x="1698709" y="1172633"/>
                      <a:pt x="1516717" y="1262507"/>
                      <a:pt x="1532332" y="1394883"/>
                    </a:cubicBezTo>
                    <a:cubicBezTo>
                      <a:pt x="1547947" y="1527259"/>
                      <a:pt x="1790293" y="1640095"/>
                      <a:pt x="1776469" y="1774273"/>
                    </a:cubicBezTo>
                    <a:cubicBezTo>
                      <a:pt x="1762645" y="1908451"/>
                      <a:pt x="1658457" y="2145336"/>
                      <a:pt x="1449386" y="2199950"/>
                    </a:cubicBezTo>
                    <a:cubicBezTo>
                      <a:pt x="1240315" y="2254564"/>
                      <a:pt x="897039" y="2265767"/>
                      <a:pt x="522041" y="2101956"/>
                    </a:cubicBezTo>
                    <a:cubicBezTo>
                      <a:pt x="147043" y="1938145"/>
                      <a:pt x="75196" y="1614328"/>
                      <a:pt x="37598" y="1293283"/>
                    </a:cubicBezTo>
                    <a:cubicBezTo>
                      <a:pt x="0" y="972238"/>
                      <a:pt x="63263" y="351366"/>
                      <a:pt x="296453" y="175683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dk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557009" y="3926860"/>
                <a:ext cx="546100" cy="5461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827009" y="3653810"/>
                <a:ext cx="266700" cy="2667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563359" y="3247410"/>
                <a:ext cx="660400" cy="6604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065009" y="377446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236459" y="3196610"/>
                <a:ext cx="660400" cy="6604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5398259" y="3749060"/>
                <a:ext cx="266700" cy="2667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6433309" y="3857010"/>
                <a:ext cx="546100" cy="5461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109459" y="4187210"/>
                <a:ext cx="266700" cy="2667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6979409" y="3996710"/>
                <a:ext cx="190500" cy="1905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884159" y="4282460"/>
                <a:ext cx="190500" cy="1905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866955" y="3560418"/>
                <a:ext cx="74626" cy="7462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6526836" y="3494784"/>
                <a:ext cx="74626" cy="7462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784405" y="4196918"/>
                <a:ext cx="60425" cy="604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6679755" y="4113776"/>
                <a:ext cx="60425" cy="604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5498655" y="3859574"/>
                <a:ext cx="43728" cy="4372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6940105" y="3753084"/>
                <a:ext cx="43728" cy="4372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6228905" y="4280134"/>
                <a:ext cx="43728" cy="4372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7060755" y="4072906"/>
                <a:ext cx="28701" cy="2870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6978205" y="4365049"/>
                <a:ext cx="28701" cy="2870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8" name="Center of Mass"/>
              <p:cNvSpPr/>
              <p:nvPr/>
            </p:nvSpPr>
            <p:spPr>
              <a:xfrm>
                <a:off x="6259418" y="3771545"/>
                <a:ext cx="179482" cy="179482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6222555" y="3926944"/>
                <a:ext cx="50407" cy="5040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</p:grpSp>
      <p:pic>
        <p:nvPicPr>
          <p:cNvPr id="13314" name="LaTeX: \displaystyle{ \Phi = \sum_i m_i.." descr="\displaystyle{ \Phi = \sum_i m_i \, {r_i^{(cm)}}^2 = \int {r^{(cm)}}^2 dm }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4100" y="2946727"/>
            <a:ext cx="4328159" cy="780287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Tensor in 3D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5422" y="1703016"/>
            <a:ext cx="7892256" cy="1608582"/>
          </a:xfrm>
        </p:spPr>
        <p:txBody>
          <a:bodyPr/>
          <a:lstStyle/>
          <a:p>
            <a:pPr eaLnBrk="0"/>
            <a:r>
              <a:rPr lang="en-US" dirty="0" smtClean="0"/>
              <a:t>In 3D the inertia tensor is a            matrix:</a:t>
            </a:r>
          </a:p>
          <a:p>
            <a:pPr algn="ctr" eaLnBrk="0"/>
            <a:r>
              <a:rPr lang="en-US" sz="6211" dirty="0" smtClean="0"/>
              <a:t>                                 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>
          <a:xfrm>
            <a:off x="357188" y="4152900"/>
            <a:ext cx="8429625" cy="1597025"/>
          </a:xfrm>
        </p:spPr>
        <p:txBody>
          <a:bodyPr/>
          <a:lstStyle/>
          <a:p>
            <a:r>
              <a:rPr lang="en-US" dirty="0" smtClean="0"/>
              <a:t>The deduction is similar to the 2D case, only more heavy-handed.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42963" y="1303338"/>
            <a:ext cx="7877175" cy="40005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pic>
        <p:nvPicPr>
          <p:cNvPr id="13314" name="LaTeX: 3 \times 3" descr="3 \times 3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5098" y="1832861"/>
            <a:ext cx="664463" cy="2072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15" name="LaTeX: \displaystyle{ \Phi = \sum_i m_i.." descr="\displaystyle{ \Phi = \sum_i m_i \begin{pmatrix} r_{iy}^2 + r_{iz}^2 &amp; -r_{ix} \, r_{iy} &amp; -r_{ix} \, r_{iz}  \\&#10; -r_{ix} \, r_{iy} &amp; r_{ix}^2 + r_{iz}^2 &amp; -r_{iy} \, r_{iz} \\&#10; -r_{ix} \, r_{iz} &amp;  -r_{iy} \, r_{iz}&amp; r_{ix}^2 + r_{iy}^2 &#10;\end{pmatrix} 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8998" y="2188921"/>
            <a:ext cx="5907023" cy="110947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behind the Inertia Tensor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/>
            <a:r>
              <a:rPr lang="en-US" dirty="0" smtClean="0"/>
              <a:t>It is possible to rotate many objects in such a way that      is diagonal.</a:t>
            </a:r>
          </a:p>
          <a:p>
            <a:pPr algn="ctr" eaLnBrk="0"/>
            <a:r>
              <a:rPr lang="en-US" sz="6122" dirty="0" smtClean="0"/>
              <a:t>                </a:t>
            </a:r>
          </a:p>
          <a:p>
            <a:pPr algn="ctr" eaLnBrk="0"/>
            <a:endParaRPr lang="en-US" dirty="0" smtClean="0"/>
          </a:p>
          <a:p>
            <a:pPr algn="ctr" eaLnBrk="0"/>
            <a:r>
              <a:rPr lang="en-US" dirty="0" smtClean="0"/>
              <a:t>                                             </a:t>
            </a:r>
          </a:p>
          <a:p>
            <a:pPr algn="ctr" eaLnBrk="0"/>
            <a:endParaRPr lang="en-US" dirty="0" smtClean="0"/>
          </a:p>
          <a:p>
            <a:pPr eaLnBrk="0"/>
            <a:r>
              <a:rPr lang="en-US" dirty="0" smtClean="0"/>
              <a:t>The bigger the diagonal entry the more inert the object is regarding a rotation around that axis.</a:t>
            </a:r>
          </a:p>
          <a:p>
            <a:pPr eaLnBrk="0"/>
            <a:r>
              <a:rPr lang="en-US" dirty="0" smtClean="0"/>
              <a:t>The smaller      is in total, the faster the object’s rotation axis can change.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4" name="LaTeX: \Phi" descr="\Phi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9154" y="1266733"/>
            <a:ext cx="204215" cy="2072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5" name="LaTeX: \displaystyle{ \Phi = \begin{pma.." descr="\displaystyle{ \Phi = \begin{pmatrix}&#10;\Phi_x &amp; 0 &amp; 0 \\ &#10;0 &amp; \Phi_y &amp; 0 \\ &#10;0 &amp; 0  &amp; \Phi_z&#10;\end{pmatrix} 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9224" y="1995396"/>
            <a:ext cx="2770631" cy="10911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6" name="LaTeX: \displaystyle{ \vc{L} = \Phi \, .." descr="\displaystyle{ \vc{L} = \Phi \, \boldsymbol{\omega} \Leftrightarrow \boldsymbol{\omega} = \Phi^{-1} \, \vc{L} }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6701" y="3555943"/>
            <a:ext cx="3011423" cy="2743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7177" name="LaTeX: \Phi" descr="\Phi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3548" y="5296352"/>
            <a:ext cx="204215" cy="20726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" y="1532237"/>
            <a:ext cx="8817429" cy="4358116"/>
          </a:xfrm>
        </p:spPr>
        <p:txBody>
          <a:bodyPr/>
          <a:lstStyle/>
          <a:p>
            <a:r>
              <a:rPr lang="en-US" sz="1800" dirty="0" smtClean="0"/>
              <a:t>for each (RigidBody* body in scene-&gt;rigidBodies) {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auto contacts = scene-&gt;determineContacts(body);</a:t>
            </a:r>
          </a:p>
          <a:p>
            <a:r>
              <a:rPr lang="en-US" sz="1800" dirty="0" smtClean="0"/>
              <a:t>	auto fieldForces = scene-&gt;determineFieldForces(body);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auto totalForce = computeTotalForce(contacts, fieldForces);</a:t>
            </a:r>
          </a:p>
          <a:p>
            <a:r>
              <a:rPr lang="en-US" sz="1800" dirty="0" smtClean="0"/>
              <a:t>	auto totalMoment = computeTotalMoment(contacts);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body-&gt;linearMomentum.integrate(timeStep, totalForce);	</a:t>
            </a:r>
          </a:p>
          <a:p>
            <a:r>
              <a:rPr lang="en-US" sz="1800" dirty="0" smtClean="0"/>
              <a:t>	body-&gt;angularMomentum.integrate(timeStep, totalMoment);</a:t>
            </a:r>
          </a:p>
          <a:p>
            <a:r>
              <a:rPr lang="en-US" sz="1800" dirty="0" smtClean="0"/>
              <a:t>	body-&gt;velocity = body-&gt;linearMomentum / body-&gt;mass;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body-&gt;angularVelocity = body-&gt;invInertiaTensor *</a:t>
            </a:r>
          </a:p>
          <a:p>
            <a:r>
              <a:rPr lang="en-US" sz="1800" dirty="0" smtClean="0"/>
              <a:t>						body-&gt;angularMomentum;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body-&gt;position.integrate(timeStep, body-&gt;velocity);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	body-&gt;rotation.integrate(timeStep, body-&gt;angularVelocity);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132579"/>
            <a:ext cx="8817429" cy="400050"/>
          </a:xfrm>
        </p:spPr>
        <p:txBody>
          <a:bodyPr/>
          <a:lstStyle/>
          <a:p>
            <a:r>
              <a:rPr lang="en-US" dirty="0" smtClean="0"/>
              <a:t>Rigid Body Update Code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" y="1532237"/>
            <a:ext cx="8817429" cy="4358116"/>
          </a:xfrm>
        </p:spPr>
        <p:txBody>
          <a:bodyPr/>
          <a:lstStyle/>
          <a:p>
            <a:r>
              <a:rPr lang="en-US" sz="1800" dirty="0" smtClean="0"/>
              <a:t>for each (RigidBody* body in scene-&gt;rigidBodies) {</a:t>
            </a:r>
          </a:p>
          <a:p>
            <a:r>
              <a:rPr lang="en-US" sz="1800" dirty="0" smtClean="0"/>
              <a:t>	auto contacts = scene-&gt;determineContacts(body);</a:t>
            </a:r>
          </a:p>
          <a:p>
            <a:r>
              <a:rPr lang="en-US" sz="1800" dirty="0" smtClean="0"/>
              <a:t>	auto fieldForces = scene-&gt;determineFieldForces(body);</a:t>
            </a:r>
          </a:p>
          <a:p>
            <a:r>
              <a:rPr lang="en-US" sz="1800" dirty="0" smtClean="0"/>
              <a:t>	auto totalForce = computeTotalForce(contacts, fieldForces);</a:t>
            </a:r>
          </a:p>
          <a:p>
            <a:r>
              <a:rPr lang="en-US" sz="1800" dirty="0" smtClean="0"/>
              <a:t>	auto totalMoment = computeTotalMoment(contacts);</a:t>
            </a:r>
          </a:p>
          <a:p>
            <a:r>
              <a:rPr lang="en-US" sz="1800" dirty="0" smtClean="0"/>
              <a:t>	body-&gt;linearMomentum.integrate(timeStep, totalForce);	</a:t>
            </a:r>
          </a:p>
          <a:p>
            <a:r>
              <a:rPr lang="en-US" sz="1800" dirty="0" smtClean="0"/>
              <a:t>	body-&gt;angularMomentum.integrate(timeStep, totalMoment);</a:t>
            </a:r>
          </a:p>
          <a:p>
            <a:r>
              <a:rPr lang="en-US" sz="1800" dirty="0" smtClean="0"/>
              <a:t>	body-&gt;velocity = body-&gt;linearMomentum / body-&gt;mass;</a:t>
            </a:r>
          </a:p>
          <a:p>
            <a:r>
              <a:rPr lang="en-US" sz="1800" dirty="0" smtClean="0"/>
              <a:t>	body-&gt;angularVelocity = body-&gt;invInertiaTensor *</a:t>
            </a:r>
          </a:p>
          <a:p>
            <a:r>
              <a:rPr lang="en-US" sz="1800" dirty="0" smtClean="0"/>
              <a:t>						body-&gt;angularMomentum;</a:t>
            </a:r>
          </a:p>
          <a:p>
            <a:r>
              <a:rPr lang="en-US" sz="1800" dirty="0" smtClean="0"/>
              <a:t>	body-&gt;position.integrate(timeStep, body-&gt;velocity);</a:t>
            </a:r>
          </a:p>
          <a:p>
            <a:r>
              <a:rPr lang="en-US" sz="1800" dirty="0" smtClean="0"/>
              <a:t>	body-&gt;rotation.integrate(timeStep, body-&gt;angularVelocity);</a:t>
            </a:r>
          </a:p>
          <a:p>
            <a:r>
              <a:rPr lang="en-US" sz="1800" dirty="0" smtClean="0"/>
              <a:t>}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132579"/>
            <a:ext cx="8817429" cy="400050"/>
          </a:xfrm>
        </p:spPr>
        <p:txBody>
          <a:bodyPr/>
          <a:lstStyle/>
          <a:p>
            <a:r>
              <a:rPr lang="en-US" dirty="0" smtClean="0"/>
              <a:t>Rigid Body Update Code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Engine Example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" y="1532237"/>
            <a:ext cx="8817429" cy="4358116"/>
          </a:xfrm>
        </p:spPr>
        <p:txBody>
          <a:bodyPr/>
          <a:lstStyle/>
          <a:p>
            <a:r>
              <a:rPr lang="en-US" sz="1800" dirty="0" smtClean="0"/>
              <a:t>for each (RigidBody* body in scene-&gt;rigidBodies) {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auto contacts = scene-&gt;determineContacts(body);</a:t>
            </a:r>
          </a:p>
          <a:p>
            <a:r>
              <a:rPr lang="en-US" sz="1800" dirty="0" smtClean="0"/>
              <a:t>	auto fieldForces = scene-&gt;determineFieldForces(body);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auto totalForce = computeTotalForce(contacts, fieldForces);</a:t>
            </a:r>
          </a:p>
          <a:p>
            <a:r>
              <a:rPr lang="en-US" sz="1800" dirty="0" smtClean="0"/>
              <a:t>	auto totalMoment = computeTotalMoment(contacts);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body-&gt;linearMomentum.integrate(timeStep, totalForce);	</a:t>
            </a:r>
          </a:p>
          <a:p>
            <a:r>
              <a:rPr lang="en-US" sz="1800" dirty="0" smtClean="0"/>
              <a:t>	body-&gt;angularMomentum.integrate(timeStep, totalMoment);</a:t>
            </a:r>
          </a:p>
          <a:p>
            <a:r>
              <a:rPr lang="en-US" sz="1800" dirty="0" smtClean="0"/>
              <a:t>	body-&gt;velocity = body-&gt;linearMomentum / body-&gt;mass;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body-&gt;angularVelocity = body-&gt;invInertiaTensor *</a:t>
            </a:r>
          </a:p>
          <a:p>
            <a:r>
              <a:rPr lang="en-US" sz="1800" dirty="0" smtClean="0"/>
              <a:t>						body-&gt;angularMomentum;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1800" dirty="0" smtClean="0"/>
              <a:t>body-&gt;position.integrate(timeStep, body-&gt;velocity);</a:t>
            </a:r>
          </a:p>
          <a:p>
            <a:r>
              <a:rPr lang="en-US" sz="1800" dirty="0" smtClean="0"/>
              <a:t>	body-&gt;rotation.integrate(timeStep, body-&gt;angularVelocity);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}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132579"/>
            <a:ext cx="8817429" cy="400050"/>
          </a:xfrm>
        </p:spPr>
        <p:txBody>
          <a:bodyPr/>
          <a:lstStyle/>
          <a:p>
            <a:r>
              <a:rPr lang="en-US" dirty="0" smtClean="0"/>
              <a:t>Rigid Body Update Code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85786" y="1571613"/>
            <a:ext cx="7572428" cy="392909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Mechanik</a:t>
            </a:r>
            <a:r>
              <a:rPr lang="en-US" dirty="0" smtClean="0"/>
              <a:t> 1 &amp; 3” by Gross, </a:t>
            </a:r>
            <a:r>
              <a:rPr lang="en-US" dirty="0" err="1" smtClean="0"/>
              <a:t>Hauger</a:t>
            </a:r>
            <a:r>
              <a:rPr lang="en-US" dirty="0" smtClean="0"/>
              <a:t>, </a:t>
            </a:r>
            <a:r>
              <a:rPr lang="en-US" dirty="0" err="1" smtClean="0"/>
              <a:t>Schröder</a:t>
            </a:r>
            <a:r>
              <a:rPr lang="en-US" dirty="0" smtClean="0"/>
              <a:t> &amp; Wall</a:t>
            </a:r>
          </a:p>
          <a:p>
            <a:r>
              <a:rPr lang="en-US" dirty="0" smtClean="0"/>
              <a:t>“Physically Based Modeling” by Pixar (SIGGRAPH 2001)</a:t>
            </a:r>
          </a:p>
          <a:p>
            <a:r>
              <a:rPr lang="en-US" dirty="0" smtClean="0"/>
              <a:t>“Mathematics for 3D Game Programming &amp; Computer Graphics” by Eric </a:t>
            </a:r>
            <a:r>
              <a:rPr lang="en-US" dirty="0" err="1" smtClean="0"/>
              <a:t>Lengyel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“Physics for Game Developers” by David M. Bourg</a:t>
            </a:r>
          </a:p>
          <a:p>
            <a:r>
              <a:rPr lang="en-US" dirty="0" smtClean="0"/>
              <a:t>“Game Physics” by David H. </a:t>
            </a:r>
            <a:r>
              <a:rPr lang="en-US" dirty="0" err="1" smtClean="0"/>
              <a:t>Eberly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" y="1532237"/>
            <a:ext cx="8817429" cy="4358116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for each (RigidBody* body in scene-&gt;rigidBodies) {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auto contacts = scene-&gt;determineContacts(body);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auto fieldForces = scene-&gt;determineFieldForces(body);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auto totalForce = computeTotalForce(contacts, fieldForces);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auto totalMoment = computeTotalMoment(contacts);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body-&gt;linearMomentum.integrate(timeStep, totalForce);	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body-&gt;angularMomentum.integrate(timeStep, totalMoment);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body-&gt;velocity = body-&gt;linearMomentum / body-&gt;mass;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body-&gt;angularVelocity = body-&gt;invInertiaTensor *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	body-&gt;angularMomentum;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body-&gt;position.integrate(timeStep, body-&gt;velocity);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body-&gt;rotation.integrate(timeStep, body-&gt;angularVelocity);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132579"/>
            <a:ext cx="8817429" cy="400050"/>
          </a:xfrm>
        </p:spPr>
        <p:txBody>
          <a:bodyPr/>
          <a:lstStyle/>
          <a:p>
            <a:r>
              <a:rPr lang="en-US" dirty="0" smtClean="0"/>
              <a:t>Rigid Body Update Code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Math Primer</a:t>
            </a:r>
            <a:endParaRPr lang="en-US" dirty="0"/>
          </a:p>
        </p:txBody>
      </p:sp>
      <p:pic>
        <p:nvPicPr>
          <p:cNvPr id="4" name="Content Placeholder 3" descr="Eucli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43088" y="1328932"/>
            <a:ext cx="5472112" cy="4582724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37432" y="1715716"/>
            <a:ext cx="7069136" cy="2035429"/>
          </a:xfrm>
        </p:spPr>
        <p:txBody>
          <a:bodyPr/>
          <a:lstStyle/>
          <a:p>
            <a:r>
              <a:rPr lang="en-US" dirty="0" smtClean="0"/>
              <a:t>A vector is a matrix with a single column:</a:t>
            </a:r>
          </a:p>
          <a:p>
            <a:pPr algn="ctr" eaLnBrk="0"/>
            <a:r>
              <a:rPr lang="en-US" sz="6122" dirty="0" smtClean="0"/>
              <a:t>       </a:t>
            </a:r>
          </a:p>
          <a:p>
            <a:pPr eaLnBrk="0"/>
            <a:r>
              <a:rPr lang="en-US" dirty="0" smtClean="0"/>
              <a:t>    or         denotes the magnitude of the vector.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57187" y="4699000"/>
            <a:ext cx="8429655" cy="1597025"/>
          </a:xfrm>
        </p:spPr>
        <p:txBody>
          <a:bodyPr/>
          <a:lstStyle/>
          <a:p>
            <a:r>
              <a:rPr lang="en-US" dirty="0" smtClean="0"/>
              <a:t>This is just a stub to show the notation </a:t>
            </a:r>
            <a:r>
              <a:rPr lang="en-US" dirty="0" smtClean="0">
                <a:sym typeface="Wingdings" pitchFamily="2" charset="2"/>
              </a:rPr>
              <a:t>: - )</a:t>
            </a:r>
          </a:p>
          <a:p>
            <a:r>
              <a:rPr lang="en-US" dirty="0" smtClean="0">
                <a:sym typeface="Wingdings" pitchFamily="2" charset="2"/>
              </a:rPr>
              <a:t>You all know everything about vertices and matrices from your Linear Algebra lecture.</a:t>
            </a:r>
            <a:endParaRPr lang="en-US" dirty="0"/>
          </a:p>
        </p:txBody>
      </p:sp>
      <p:pic>
        <p:nvPicPr>
          <p:cNvPr id="13319" name="LaTeX: \displaystyle{ \vc{v} = \begin{p.." descr="\displaystyle{ \vc{v} = \begin{pmatrix} x\\ y\\ z\end{pmatrix} }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5099" y="2202368"/>
            <a:ext cx="1210055" cy="1091183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20" name="LaTeX: v" descr="v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871" y="3455067"/>
            <a:ext cx="143255" cy="13716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21" name="LaTeX:  \left \| \vc{ v } \right \| " descr=" \left \| \vc{ v } \right \| 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8946" y="3360579"/>
            <a:ext cx="454151" cy="30480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204819"/>
  <p:tag name="POWERPOINTLATEX_ORIGINALWIDTH" val="68.4"/>
  <p:tag name="POWERPOINTLATEX_ORIGINALHEIGHT" val="19.92"/>
  <p:tag name="POWERPOINTLATEX_FONTSIZE" val="30"/>
  <p:tag name="POWERPOINTLATEX_TYPE" val="Equation"/>
  <p:tag name="POWERPOINTLATEX_CODE" val="a = 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190476"/>
  <p:tag name="POWERPOINTLATEX_ORIGINALWIDTH" val="17.03716"/>
  <p:tag name="POWERPOINTLATEX_ORIGINALHEIGHT" val="19.84181"/>
  <p:tag name="POWERPOINTLATEX_FONTSIZE" val="30"/>
  <p:tag name="POWERPOINTLATEX_TYPE" val="Equation"/>
  <p:tag name="POWERPOINTLATEX_CODE" val="\vc{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785714"/>
  <p:tag name="POWERPOINTLATEX_ORIGINALWIDTH" val="16.95992"/>
  <p:tag name="POWERPOINTLATEX_ORIGINALHEIGHT" val="12.63992"/>
  <p:tag name="POWERPOINTLATEX_FONTSIZE" val="30"/>
  <p:tag name="POWERPOINTLATEX_TYPE" val="Equation"/>
  <p:tag name="POWERPOINTLATEX_CODE" val="\alp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754386"/>
  <p:tag name="POWERPOINTLATEX_ORIGINALWIDTH" val="15.8"/>
  <p:tag name="POWERPOINTLATEX_ORIGINALHEIGHT" val="12.88"/>
  <p:tag name="POWERPOINTLATEX_FONTSIZE" val="30"/>
  <p:tag name="POWERPOINTLATEX_TYPE" val="Equation"/>
  <p:tag name="POWERPOINTLATEX_CODE" val="\vc{a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136364"/>
  <p:tag name="POWERPOINTLATEX_ORIGINALWIDTH" val="56.39992"/>
  <p:tag name="POWERPOINTLATEX_ORIGINALHEIGHT" val="21.11992"/>
  <p:tag name="POWERPOINTLATEX_FONTSIZE" val="30"/>
  <p:tag name="POWERPOINTLATEX_TYPE" val="Equation"/>
  <p:tag name="POWERPOINTLATEX_CODE" val="\vc{a} \cdot \vc{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190476"/>
  <p:tag name="POWERPOINTLATEX_ORIGINALWIDTH" val="17.03716"/>
  <p:tag name="POWERPOINTLATEX_ORIGINALHEIGHT" val="19.84181"/>
  <p:tag name="POWERPOINTLATEX_FONTSIZE" val="30"/>
  <p:tag name="POWERPOINTLATEX_TYPE" val="Equation"/>
  <p:tag name="POWERPOINTLATEX_CODE" val="\vc{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754386"/>
  <p:tag name="POWERPOINTLATEX_ORIGINALWIDTH" val="15.8"/>
  <p:tag name="POWERPOINTLATEX_ORIGINALHEIGHT" val="12.88"/>
  <p:tag name="POWERPOINTLATEX_FONTSIZE" val="30"/>
  <p:tag name="POWERPOINTLATEX_TYPE" val="Equation"/>
  <p:tag name="POWERPOINTLATEX_CODE" val="\vc{a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315789"/>
  <p:tag name="POWERPOINTLATEX_ORIGINALWIDTH" val="61.68"/>
  <p:tag name="POWERPOINTLATEX_ORIGINALHEIGHT" val="18.23992"/>
  <p:tag name="POWERPOINTLATEX_FONTSIZE" val="26"/>
  <p:tag name="POWERPOINTLATEX_TYPE" val="Equation"/>
  <p:tag name="POWERPOINTLATEX_CODE" val="\vc{a} \cross \vc{b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190476"/>
  <p:tag name="POWERPOINTLATEX_ORIGINALWIDTH" val="17.03716"/>
  <p:tag name="POWERPOINTLATEX_ORIGINALHEIGHT" val="19.84181"/>
  <p:tag name="POWERPOINTLATEX_FONTSIZE" val="30"/>
  <p:tag name="POWERPOINTLATEX_TYPE" val="Equation"/>
  <p:tag name="POWERPOINTLATEX_CODE" val="\vc{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SLIDE" val="OverviewSlid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754386"/>
  <p:tag name="POWERPOINTLATEX_ORIGINALWIDTH" val="15.8"/>
  <p:tag name="POWERPOINTLATEX_ORIGINALHEIGHT" val="12.88"/>
  <p:tag name="POWERPOINTLATEX_FONTSIZE" val="30"/>
  <p:tag name="POWERPOINTLATEX_TYPE" val="Equation"/>
  <p:tag name="POWERPOINTLATEX_CODE" val="\vc{a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315789"/>
  <p:tag name="POWERPOINTLATEX_ORIGINALWIDTH" val="61.68"/>
  <p:tag name="POWERPOINTLATEX_ORIGINALHEIGHT" val="18.23992"/>
  <p:tag name="POWERPOINTLATEX_FONTSIZE" val="26"/>
  <p:tag name="POWERPOINTLATEX_TYPE" val="Equation"/>
  <p:tag name="POWERPOINTLATEX_CODE" val="\vc{a} \cross \vc{b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1792453"/>
  <p:tag name="POWERPOINTLATEX_ORIGINALWIDTH" val="29.76"/>
  <p:tag name="POWERPOINTLATEX_ORIGINALHEIGHT" val="25.43992"/>
  <p:tag name="POWERPOINTLATEX_FONTSIZE" val="30"/>
  <p:tag name="POWERPOINTLATEX_TYPE" val="Equation"/>
  <p:tag name="POWERPOINTLATEX_CODE" val="b_\perp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4367816"/>
  <p:tag name="POWERPOINTLATEX_ORIGINALWIDTH" val="22.31992"/>
  <p:tag name="POWERPOINTLATEX_ORIGINALHEIGHT" val="20.87992"/>
  <p:tag name="POWERPOINTLATEX_FONTSIZE" val="26"/>
  <p:tag name="POWERPOINTLATEX_TYPE" val="Equation"/>
  <p:tag name="POWERPOINTLATEX_CODE" val="\vc{a}_\paralle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61538"/>
  <p:tag name="POWERPOINTLATEX_ORIGINALWIDTH" val="29.27992"/>
  <p:tag name="POWERPOINTLATEX_ORIGINALHEIGHT" val="15.59992"/>
  <p:tag name="POWERPOINTLATEX_FONTSIZE" val="26"/>
  <p:tag name="POWERPOINTLATEX_TYPE" val="Equation"/>
  <p:tag name="POWERPOINTLATEX_CODE" val="\vc{a}_\perp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11.51992"/>
  <p:tag name="POWERPOINTLATEX_ORIGINALHEIGHT" val="11.75992"/>
  <p:tag name="POWERPOINTLATEX_FONTSIZE" val="26"/>
  <p:tag name="POWERPOINTLATEX_TYPE" val="Equation"/>
  <p:tag name="POWERPOINTLATEX_CODE" val="\vc{r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960784"/>
  <p:tag name="POWERPOINTLATEX_ORIGINALWIDTH" val="15.59992"/>
  <p:tag name="POWERPOINTLATEX_ORIGINALHEIGHT" val="12.23992"/>
  <p:tag name="POWERPOINTLATEX_FONTSIZE" val="27"/>
  <p:tag name="POWERPOINTLATEX_TYPE" val="Equation"/>
  <p:tag name="POWERPOINTLATEX_CODE" val="\vc{v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11.51992"/>
  <p:tag name="POWERPOINTLATEX_ORIGINALHEIGHT" val="11.75992"/>
  <p:tag name="POWERPOINTLATEX_FONTSIZE" val="26"/>
  <p:tag name="POWERPOINTLATEX_TYPE" val="Equation"/>
  <p:tag name="POWERPOINTLATEX_CODE" val="\vc{r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960784"/>
  <p:tag name="POWERPOINTLATEX_ORIGINALWIDTH" val="15.59992"/>
  <p:tag name="POWERPOINTLATEX_ORIGINALHEIGHT" val="12.23992"/>
  <p:tag name="POWERPOINTLATEX_FONTSIZE" val="27"/>
  <p:tag name="POWERPOINTLATEX_TYPE" val="Equation"/>
  <p:tag name="POWERPOINTLATEX_CODE" val="\vc{v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4367816"/>
  <p:tag name="POWERPOINTLATEX_ORIGINALWIDTH" val="20.16"/>
  <p:tag name="POWERPOINTLATEX_ORIGINALHEIGHT" val="20.88"/>
  <p:tag name="POWERPOINTLATEX_FONTSIZE" val="26"/>
  <p:tag name="POWERPOINTLATEX_TYPE" val="Equation"/>
  <p:tag name="POWERPOINTLATEX_CODE" val="\vc{r}_\paralle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461538"/>
  <p:tag name="POWERPOINTLATEX_ORIGINALWIDTH" val="27.11992"/>
  <p:tag name="POWERPOINTLATEX_ORIGINALHEIGHT" val="15.59992"/>
  <p:tag name="POWERPOINTLATEX_FONTSIZE" val="26"/>
  <p:tag name="POWERPOINTLATEX_TYPE" val="Equation"/>
  <p:tag name="POWERPOINTLATEX_CODE" val="\vc{r}_\perp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960784"/>
  <p:tag name="POWERPOINTLATEX_ORIGINALWIDTH" val="15.59992"/>
  <p:tag name="POWERPOINTLATEX_ORIGINALHEIGHT" val="12.23992"/>
  <p:tag name="POWERPOINTLATEX_FONTSIZE" val="27"/>
  <p:tag name="POWERPOINTLATEX_TYPE" val="Equation"/>
  <p:tag name="POWERPOINTLATEX_CODE" val="\vc{v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190476"/>
  <p:tag name="POWERPOINTLATEX_ORIGINALWIDTH" val="18.01087"/>
  <p:tag name="POWERPOINTLATEX_ORIGINALHEIGHT" val="11.91268"/>
  <p:tag name="POWERPOINTLATEX_FONTSIZE" val="26"/>
  <p:tag name="POWERPOINTLATEX_TYPE" val="Equation"/>
  <p:tag name="POWERPOINTLATEX_CODE" val="\boldsymbol{\omega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631579"/>
  <p:tag name="POWERPOINTLATEX_ORIGINALWIDTH" val="19.68"/>
  <p:tag name="POWERPOINTLATEX_ORIGINALHEIGHT" val="18.23992"/>
  <p:tag name="POWERPOINTLATEX_FONTSIZE" val="26"/>
  <p:tag name="POWERPOINTLATEX_TYPE" val="Equation"/>
  <p:tag name="POWERPOINTLATEX_CODE" val="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73913"/>
  <p:tag name="POWERPOINTLATEX_ORIGINALWIDTH" val="25.48"/>
  <p:tag name="POWERPOINTLATEX_ORIGINALHEIGHT" val="19.93331"/>
  <p:tag name="POWERPOINTLATEX_FONTSIZE" val="26"/>
  <p:tag name="POWERPOINTLATEX_TYPE" val="Equation"/>
  <p:tag name="POWERPOINTLATEX_CODE" val="R'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displaystyle{\vc{F}=m \, \vc{a}}"/>
  <p:tag name="POWERPOINTLATEX_ENTRY[0].FONTSIZE" val="24"/>
  <p:tag name="POWERPOINTLATEX_ENTRY[0].SHAPEID" val="887813"/>
  <p:tag name="POWERPOINTLATEX_ENTRY[0].STARTINDEX" val="151"/>
  <p:tag name="POWERPOINTLATEX_ENTRY[0].LENGTH" val="17"/>
  <p:tag name="POWERPOINTLATEX_TYPE" val="HasCompiledInlin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587302"/>
  <p:tag name="POWERPOINTLATEX_ORIGINALWIDTH" val="55.43992"/>
  <p:tag name="POWERPOINTLATEX_ORIGINALHEIGHT" val="15.11992"/>
  <p:tag name="POWERPOINTLATEX_FONTSIZE" val="24"/>
  <p:tag name="POWERPOINTLATEX_TYPE" val="Equation"/>
  <p:tag name="POWERPOINTLATEX_CODE" val="cons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11.51992"/>
  <p:tag name="POWERPOINTLATEX_ORIGINALHEIGHT" val="11.75992"/>
  <p:tag name="POWERPOINTLATEX_FONTSIZE" val="26"/>
  <p:tag name="POWERPOINTLATEX_TYPE" val="Equation"/>
  <p:tag name="POWERPOINTLATEX_CODE" val="\vc{r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550388"/>
  <p:tag name="POWERPOINTLATEX_ORIGINALWIDTH" val="14.18181"/>
  <p:tag name="POWERPOINTLATEX_ORIGINALHEIGHT" val="18.29449"/>
  <p:tag name="POWERPOINTLATEX_FONTSIZE" val="26"/>
  <p:tag name="POWERPOINTLATEX_TYPE" val="Equation"/>
  <p:tag name="POWERPOINTLATEX_CODE" val="h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17.47197"/>
  <p:tag name="POWERPOINTLATEX_ORIGINALHEIGHT" val="17.68"/>
  <p:tag name="POWERPOINTLATEX_FONTSIZE" val="26"/>
  <p:tag name="POWERPOINTLATEX_TYPE" val="Equation"/>
  <p:tag name="POWERPOINTLATEX_CODE" val="\vc{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"/>
  <p:tag name="POWERPOINTLATEX_ORIGINALWIDTH" val="61.19992"/>
  <p:tag name="POWERPOINTLATEX_ORIGINALHEIGHT" val="26.87992"/>
  <p:tag name="POWERPOINTLATEX_FONTSIZE" val="27"/>
  <p:tag name="POWERPOINTLATEX_TYPE" val="Equation"/>
  <p:tag name="POWERPOINTLATEX_CODE" val="\vc{v} \parallel \vc{p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ORIGINALWIDTH" val="11.51992"/>
  <p:tag name="POWERPOINTLATEX_ORIGINALHEIGHT" val="11.75992"/>
  <p:tag name="POWERPOINTLATEX_FONTSIZE" val="26"/>
  <p:tag name="POWERPOINTLATEX_TYPE" val="Equation"/>
  <p:tag name="POWERPOINTLATEX_CODE" val="\vc{r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136364"/>
  <p:tag name="POWERPOINTLATEX_ORIGINALWIDTH" val="68.15992"/>
  <p:tag name="POWERPOINTLATEX_ORIGINALHEIGHT" val="21.11992"/>
  <p:tag name="POWERPOINTLATEX_FONTSIZE" val="30"/>
  <p:tag name="POWERPOINTLATEX_TYPE" val="Equation"/>
  <p:tag name="POWERPOINTLATEX_CODE" val="a \perp 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?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2247191"/>
  <p:tag name="POWERPOINTLATEX_ORIGINALWIDTH" val="111.1199"/>
  <p:tag name="POWERPOINTLATEX_ORIGINALHEIGHT" val="21.35992"/>
  <p:tag name="POWERPOINTLATEX_FONTSIZE" val="30"/>
  <p:tag name="POWERPOINTLATEX_TYPE" val="Equation"/>
  <p:tag name="POWERPOINTLATEX_CODE" val="\vc{a} \cdot \vc{b} = 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190476"/>
  <p:tag name="POWERPOINTLATEX_ORIGINALWIDTH" val="17.03716"/>
  <p:tag name="POWERPOINTLATEX_ORIGINALHEIGHT" val="19.84181"/>
  <p:tag name="POWERPOINTLATEX_FONTSIZE" val="30"/>
  <p:tag name="POWERPOINTLATEX_TYPE" val="Equation"/>
  <p:tag name="POWERPOINTLATEX_CODE" val="\vc{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01754386"/>
  <p:tag name="POWERPOINTLATEX_ORIGINALWIDTH" val="15.8"/>
  <p:tag name="POWERPOINTLATEX_ORIGINALHEIGHT" val="12.88"/>
  <p:tag name="POWERPOINTLATEX_FONTSIZE" val="30"/>
  <p:tag name="POWERPOINTLATEX_TYPE" val="Equation"/>
  <p:tag name="POWERPOINTLATEX_CODE" val="\vc{a}"/>
</p:tagLst>
</file>

<file path=ppt/theme/theme1.xml><?xml version="1.0" encoding="utf-8"?>
<a:theme xmlns:a="http://schemas.openxmlformats.org/drawingml/2006/main" name="CGSemin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CGSeminar</Template>
  <TotalTime>7567</TotalTime>
  <Words>1465</Words>
  <Application>Microsoft Office PowerPoint</Application>
  <PresentationFormat>On-screen Show (4:3)</PresentationFormat>
  <Paragraphs>407</Paragraphs>
  <Slides>63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CGSeminar</vt:lpstr>
      <vt:lpstr>Custom Design</vt:lpstr>
      <vt:lpstr>Rigid Body Motion</vt:lpstr>
      <vt:lpstr>Motivation</vt:lpstr>
      <vt:lpstr>Motiviation</vt:lpstr>
      <vt:lpstr>Overview</vt:lpstr>
      <vt:lpstr>Rigid Body</vt:lpstr>
      <vt:lpstr>Game Engine Example</vt:lpstr>
      <vt:lpstr>Where We Are</vt:lpstr>
      <vt:lpstr>Short Math Primer</vt:lpstr>
      <vt:lpstr>Vector</vt:lpstr>
      <vt:lpstr>Dot Product</vt:lpstr>
      <vt:lpstr>Cross Product</vt:lpstr>
      <vt:lpstr>Cross Product</vt:lpstr>
      <vt:lpstr>Branches of Mechanics</vt:lpstr>
      <vt:lpstr>Kinematics</vt:lpstr>
      <vt:lpstr>Linear Motion</vt:lpstr>
      <vt:lpstr>Angular Motion in 2D</vt:lpstr>
      <vt:lpstr>Example: Circular Movement</vt:lpstr>
      <vt:lpstr>Example: Circular Movement in 3D</vt:lpstr>
      <vt:lpstr>Example: Rotation around an Axis in 3D</vt:lpstr>
      <vt:lpstr>Angular Motion in 3D</vt:lpstr>
      <vt:lpstr>Angular Motion in 3D</vt:lpstr>
      <vt:lpstr>Summary</vt:lpstr>
      <vt:lpstr>Statics</vt:lpstr>
      <vt:lpstr>Force</vt:lpstr>
      <vt:lpstr>Force</vt:lpstr>
      <vt:lpstr>Newton’s Laws of Motion</vt:lpstr>
      <vt:lpstr>Rigid Bodies</vt:lpstr>
      <vt:lpstr>Rigid Bodies</vt:lpstr>
      <vt:lpstr>Rigid Bodies – Particle Model</vt:lpstr>
      <vt:lpstr>Where We Are</vt:lpstr>
      <vt:lpstr>Field Forces</vt:lpstr>
      <vt:lpstr>Contact Forces</vt:lpstr>
      <vt:lpstr>Where We Are</vt:lpstr>
      <vt:lpstr>Moment (Motivation)</vt:lpstr>
      <vt:lpstr>Law of the Lever</vt:lpstr>
      <vt:lpstr>Moment</vt:lpstr>
      <vt:lpstr>Moment</vt:lpstr>
      <vt:lpstr>Net Force and Net Torque</vt:lpstr>
      <vt:lpstr>Center of Mass (Motivation)</vt:lpstr>
      <vt:lpstr>Center of Mass (Deduction)</vt:lpstr>
      <vt:lpstr>Center of Mass</vt:lpstr>
      <vt:lpstr>Where We Are</vt:lpstr>
      <vt:lpstr>Kinetics</vt:lpstr>
      <vt:lpstr>Linear Momentum</vt:lpstr>
      <vt:lpstr>Linear Momentum and Force</vt:lpstr>
      <vt:lpstr>Newton’s First Law of Motion</vt:lpstr>
      <vt:lpstr>Angular Momentum</vt:lpstr>
      <vt:lpstr>Angular Momentum and Moment</vt:lpstr>
      <vt:lpstr>Integration</vt:lpstr>
      <vt:lpstr>Summary</vt:lpstr>
      <vt:lpstr>Where We Are</vt:lpstr>
      <vt:lpstr>Linear Momentum and Linear Velocity</vt:lpstr>
      <vt:lpstr>Angular Momentum and Angular Velocity</vt:lpstr>
      <vt:lpstr>Inertia Tensor in 2D</vt:lpstr>
      <vt:lpstr>Inertia Tensor in 2D</vt:lpstr>
      <vt:lpstr>Inertia Tensor in 2D</vt:lpstr>
      <vt:lpstr>Inertia Tensor in 3D</vt:lpstr>
      <vt:lpstr>Intuition behind the Inertia Tensor</vt:lpstr>
      <vt:lpstr>Where We Are</vt:lpstr>
      <vt:lpstr>Where We Are</vt:lpstr>
      <vt:lpstr>Slide 61</vt:lpstr>
      <vt:lpstr>Bibliography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Motion</dc:title>
  <dc:creator>Andreas Kirsch</dc:creator>
  <cp:lastModifiedBy>Andreas Kirsch</cp:lastModifiedBy>
  <cp:revision>577</cp:revision>
  <dcterms:created xsi:type="dcterms:W3CDTF">2010-05-18T10:44:44Z</dcterms:created>
  <dcterms:modified xsi:type="dcterms:W3CDTF">2010-05-28T02:37:33Z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button idQ="doc:_Rigid_Body_Motion.pptm__CreateTOCSlide_1" visible="true" label="'Rigid Body Motion.pptm'!CreateTOCSlide" onAction="'Rigid Body Motion.pptm'!CreateTOCSlide" imageMso="ListMacros"/>
        <mso:button idQ="doc:_Rigid_Body_Motion.pptm__ToggleTOCEntrySlide_1" visible="true" label="'Rigid Body Motion.pptm'!ToggleTOCEntrySlide" onAction="'Rigid Body Motion.pptm'!ToggleTOCEntrySlide" imageMso="DiagramTargetInsertClassic"/>
        <mso:separator idQ="doc:sep2" visible="true"/>
        <mso:button idQ="doc:_Rigid_Body_Motion.pptm__UnindentTOCEntrySlide_1" visible="true" label="'Rigid Body Motion.pptm'!UnindentTOCEntrySlide" onAction="'Rigid Body Motion.pptm'!UnindentTOCEntrySlide" imageMso="ViewGoBack"/>
        <mso:button idQ="doc:_Rigid_Body_Motion.pptm__IndentTOCEntrySlide_1" visible="true" label="'Rigid Body Motion.pptm'!IndentTOCEntrySlide" onAction="'Rigid Body Motion.pptm'!IndentTOCEntrySlide" imageMso="ViewGoForward"/>
        <mso:separator idQ="doc:sep3" visible="true"/>
        <mso:button idQ="doc:_Rigid_Body_Motion.pptm__ChangeName_1" visible="true" label="'Rigid Body Motion.pptm'!ChangeName" onAction="'Rigid Body Motion.pptm'!ChangeName" imageMso="CharacterShading"/>
        <mso:separator idQ="doc:sep1" visible="true"/>
        <mso:button idQ="doc:_Rigid_Body_Motion.pptm__SetBaseLineOffset_1" visible="true" label="'Rigid Body Motion.pptm'!SetBaseLineOffset" onAction="'Rigid Body Motion.pptm'!SetBaseLineOffset" imageMso="ListMacros"/>
      </mso:documentControls>
    </mso:qat>
  </mso:ribbon>
</mso:customUI>
</file>